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79" r:id="rId3"/>
    <p:sldId id="346" r:id="rId4"/>
    <p:sldId id="336" r:id="rId5"/>
    <p:sldId id="350" r:id="rId6"/>
    <p:sldId id="345" r:id="rId7"/>
    <p:sldId id="338" r:id="rId8"/>
    <p:sldId id="339" r:id="rId9"/>
    <p:sldId id="347" r:id="rId10"/>
    <p:sldId id="343" r:id="rId11"/>
    <p:sldId id="340" r:id="rId12"/>
    <p:sldId id="341" r:id="rId13"/>
    <p:sldId id="348" r:id="rId14"/>
    <p:sldId id="342" r:id="rId15"/>
    <p:sldId id="303" r:id="rId16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 Petersson" initials="OP" lastIdx="5" clrIdx="0">
    <p:extLst>
      <p:ext uri="{19B8F6BF-5375-455C-9EA6-DF929625EA0E}">
        <p15:presenceInfo xmlns:p15="http://schemas.microsoft.com/office/powerpoint/2012/main" userId="c4aaa49c528b11d7" providerId="Windows Live"/>
      </p:ext>
    </p:extLst>
  </p:cmAuthor>
  <p:cmAuthor id="2" name="Die Stern" initials="DS" lastIdx="2" clrIdx="1">
    <p:extLst>
      <p:ext uri="{19B8F6BF-5375-455C-9EA6-DF929625EA0E}">
        <p15:presenceInfo xmlns:p15="http://schemas.microsoft.com/office/powerpoint/2012/main" userId="543dcbacb45bbf94" providerId="Windows Live"/>
      </p:ext>
    </p:extLst>
  </p:cmAuthor>
  <p:cmAuthor id="3" name="Ole Petersson" initials="OP [2]" lastIdx="4" clrIdx="2">
    <p:extLst>
      <p:ext uri="{19B8F6BF-5375-455C-9EA6-DF929625EA0E}">
        <p15:presenceInfo xmlns:p15="http://schemas.microsoft.com/office/powerpoint/2012/main" userId="Ole Petersson" providerId="None"/>
      </p:ext>
    </p:extLst>
  </p:cmAuthor>
  <p:cmAuthor id="4" name="Dagmar Stern" initials="DS" lastIdx="2" clrIdx="3">
    <p:extLst>
      <p:ext uri="{19B8F6BF-5375-455C-9EA6-DF929625EA0E}">
        <p15:presenceInfo xmlns:p15="http://schemas.microsoft.com/office/powerpoint/2012/main" userId="Dagmar Stern" providerId="None"/>
      </p:ext>
    </p:extLst>
  </p:cmAuthor>
  <p:cmAuthor id="5" name="Juliane Heufelder" initials="JH" lastIdx="6" clrIdx="4">
    <p:extLst>
      <p:ext uri="{19B8F6BF-5375-455C-9EA6-DF929625EA0E}">
        <p15:presenceInfo xmlns:p15="http://schemas.microsoft.com/office/powerpoint/2012/main" userId="3d600dae5997bae0" providerId="Windows Live"/>
      </p:ext>
    </p:extLst>
  </p:cmAuthor>
  <p:cmAuthor id="6" name="Emma Messerschmidt" initials="EM" lastIdx="2" clrIdx="5">
    <p:extLst>
      <p:ext uri="{19B8F6BF-5375-455C-9EA6-DF929625EA0E}">
        <p15:presenceInfo xmlns:p15="http://schemas.microsoft.com/office/powerpoint/2012/main" userId="S-1-5-21-4253414510-3979024038-572703170-1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6FF"/>
    <a:srgbClr val="005596"/>
    <a:srgbClr val="034EA9"/>
    <a:srgbClr val="54A2B6"/>
    <a:srgbClr val="FF7800"/>
    <a:srgbClr val="FFEDDD"/>
    <a:srgbClr val="F6A140"/>
    <a:srgbClr val="FFB36D"/>
    <a:srgbClr val="DCDCDC"/>
    <a:srgbClr val="9CC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8" autoAdjust="0"/>
    <p:restoredTop sz="95165" autoAdjust="0"/>
  </p:normalViewPr>
  <p:slideViewPr>
    <p:cSldViewPr>
      <p:cViewPr varScale="1">
        <p:scale>
          <a:sx n="77" d="100"/>
          <a:sy n="77" d="100"/>
        </p:scale>
        <p:origin x="1018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14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70CF46-80AC-4C6E-946D-B31066FF78A7}" type="doc">
      <dgm:prSet loTypeId="urn:microsoft.com/office/officeart/2005/8/layout/hProcess4" loCatId="process" qsTypeId="urn:microsoft.com/office/officeart/2005/8/quickstyle/simple1" qsCatId="simple" csTypeId="urn:microsoft.com/office/officeart/2005/8/colors/accent6_2" csCatId="accent6" phldr="1"/>
      <dgm:spPr/>
    </dgm:pt>
    <dgm:pt modelId="{84426D99-AFAE-4BF6-BE86-D55BB50B12A8}">
      <dgm:prSet phldrT="[Text]" custT="1"/>
      <dgm:spPr>
        <a:solidFill>
          <a:srgbClr val="005596"/>
        </a:solidFill>
      </dgm:spPr>
      <dgm:t>
        <a:bodyPr/>
        <a:lstStyle/>
        <a:p>
          <a:r>
            <a:rPr lang="de-DE" sz="2000" dirty="0"/>
            <a:t>8:00 Uhr</a:t>
          </a:r>
        </a:p>
      </dgm:t>
    </dgm:pt>
    <dgm:pt modelId="{6AA8FA60-CEC0-4EBA-B911-881BBF15A4C8}" type="parTrans" cxnId="{E13798D4-5920-4CB8-BCF4-8683C7B19B00}">
      <dgm:prSet/>
      <dgm:spPr/>
      <dgm:t>
        <a:bodyPr/>
        <a:lstStyle/>
        <a:p>
          <a:endParaRPr lang="de-DE" sz="1800"/>
        </a:p>
      </dgm:t>
    </dgm:pt>
    <dgm:pt modelId="{5FE1174E-09D4-440C-B315-30AED29E14F3}" type="sibTrans" cxnId="{E13798D4-5920-4CB8-BCF4-8683C7B19B00}">
      <dgm:prSet/>
      <dgm:spPr>
        <a:solidFill>
          <a:srgbClr val="005596"/>
        </a:solidFill>
      </dgm:spPr>
      <dgm:t>
        <a:bodyPr/>
        <a:lstStyle/>
        <a:p>
          <a:endParaRPr lang="de-DE" sz="1800"/>
        </a:p>
      </dgm:t>
    </dgm:pt>
    <dgm:pt modelId="{21DAA4F9-49F0-4B86-9658-CF0A90FBBA70}">
      <dgm:prSet phldrT="[Text]" custT="1"/>
      <dgm:spPr>
        <a:solidFill>
          <a:srgbClr val="005596"/>
        </a:solidFill>
      </dgm:spPr>
      <dgm:t>
        <a:bodyPr/>
        <a:lstStyle/>
        <a:p>
          <a:r>
            <a:rPr lang="de-DE" sz="2000" dirty="0"/>
            <a:t>8:30 Uhr</a:t>
          </a:r>
        </a:p>
      </dgm:t>
    </dgm:pt>
    <dgm:pt modelId="{6825F7FB-7E5A-4A75-A010-9B4B29D4BED1}" type="parTrans" cxnId="{FB33824C-B1E8-4EF5-874C-685429FC2194}">
      <dgm:prSet/>
      <dgm:spPr/>
      <dgm:t>
        <a:bodyPr/>
        <a:lstStyle/>
        <a:p>
          <a:endParaRPr lang="de-DE" sz="1800"/>
        </a:p>
      </dgm:t>
    </dgm:pt>
    <dgm:pt modelId="{2130F2C0-4161-4854-98B9-E18189D0B1FD}" type="sibTrans" cxnId="{FB33824C-B1E8-4EF5-874C-685429FC2194}">
      <dgm:prSet/>
      <dgm:spPr>
        <a:solidFill>
          <a:srgbClr val="005596"/>
        </a:solidFill>
      </dgm:spPr>
      <dgm:t>
        <a:bodyPr/>
        <a:lstStyle/>
        <a:p>
          <a:endParaRPr lang="de-DE" sz="1800"/>
        </a:p>
      </dgm:t>
    </dgm:pt>
    <dgm:pt modelId="{14CA2B92-3A61-4750-AA9F-5C28AD66B5C0}">
      <dgm:prSet phldrT="[Text]" custT="1"/>
      <dgm:spPr>
        <a:solidFill>
          <a:srgbClr val="005596"/>
        </a:solidFill>
      </dgm:spPr>
      <dgm:t>
        <a:bodyPr/>
        <a:lstStyle/>
        <a:p>
          <a:r>
            <a:rPr lang="de-DE" sz="2000" dirty="0"/>
            <a:t>12:00 Uhr</a:t>
          </a:r>
        </a:p>
      </dgm:t>
    </dgm:pt>
    <dgm:pt modelId="{470575EB-D938-46C7-B80D-CA95D5ADE8D2}" type="parTrans" cxnId="{3F9E451C-AA17-44C1-AED9-5ECCBC8AED2D}">
      <dgm:prSet/>
      <dgm:spPr/>
      <dgm:t>
        <a:bodyPr/>
        <a:lstStyle/>
        <a:p>
          <a:endParaRPr lang="de-DE" sz="1800"/>
        </a:p>
      </dgm:t>
    </dgm:pt>
    <dgm:pt modelId="{A688DC85-CE76-4337-A054-122FFE1D66A4}" type="sibTrans" cxnId="{3F9E451C-AA17-44C1-AED9-5ECCBC8AED2D}">
      <dgm:prSet/>
      <dgm:spPr>
        <a:solidFill>
          <a:srgbClr val="005596"/>
        </a:solidFill>
      </dgm:spPr>
      <dgm:t>
        <a:bodyPr/>
        <a:lstStyle/>
        <a:p>
          <a:endParaRPr lang="de-DE" sz="1800"/>
        </a:p>
      </dgm:t>
    </dgm:pt>
    <dgm:pt modelId="{34C3618D-8AA2-4780-B93E-3800E5DD9C40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Gruppenaufgaben mit kleinen Pausen</a:t>
          </a:r>
        </a:p>
      </dgm:t>
    </dgm:pt>
    <dgm:pt modelId="{7023976E-23A5-4004-83EA-DFFC3199A910}" type="parTrans" cxnId="{02742E31-B53D-4523-BCCD-F3CB6C708D4F}">
      <dgm:prSet/>
      <dgm:spPr/>
      <dgm:t>
        <a:bodyPr/>
        <a:lstStyle/>
        <a:p>
          <a:endParaRPr lang="de-DE" sz="1800"/>
        </a:p>
      </dgm:t>
    </dgm:pt>
    <dgm:pt modelId="{3751E2E0-78F9-43CB-8F05-D27106B89CBF}" type="sibTrans" cxnId="{02742E31-B53D-4523-BCCD-F3CB6C708D4F}">
      <dgm:prSet/>
      <dgm:spPr/>
      <dgm:t>
        <a:bodyPr/>
        <a:lstStyle/>
        <a:p>
          <a:endParaRPr lang="de-DE" sz="1800"/>
        </a:p>
      </dgm:t>
    </dgm:pt>
    <dgm:pt modelId="{9F2E3AE5-6B36-4E7F-A137-E8CB979F74C6}">
      <dgm:prSet phldrT="[Text]" custT="1"/>
      <dgm:spPr>
        <a:solidFill>
          <a:srgbClr val="005596"/>
        </a:solidFill>
      </dgm:spPr>
      <dgm:t>
        <a:bodyPr/>
        <a:lstStyle/>
        <a:p>
          <a:r>
            <a:rPr lang="de-DE" sz="2000" dirty="0"/>
            <a:t>12:30 Uhr</a:t>
          </a:r>
        </a:p>
      </dgm:t>
    </dgm:pt>
    <dgm:pt modelId="{135AB21F-7275-45F1-9617-E4503A8A34A0}" type="parTrans" cxnId="{D1468E7F-7B24-4533-B2B8-E15B9AFB83F5}">
      <dgm:prSet/>
      <dgm:spPr/>
      <dgm:t>
        <a:bodyPr/>
        <a:lstStyle/>
        <a:p>
          <a:endParaRPr lang="de-DE" sz="1800"/>
        </a:p>
      </dgm:t>
    </dgm:pt>
    <dgm:pt modelId="{61E48685-5C6B-43C6-9FF2-59F007584602}" type="sibTrans" cxnId="{D1468E7F-7B24-4533-B2B8-E15B9AFB83F5}">
      <dgm:prSet/>
      <dgm:spPr>
        <a:solidFill>
          <a:srgbClr val="005596"/>
        </a:solidFill>
      </dgm:spPr>
      <dgm:t>
        <a:bodyPr/>
        <a:lstStyle/>
        <a:p>
          <a:endParaRPr lang="de-DE" sz="1800"/>
        </a:p>
      </dgm:t>
    </dgm:pt>
    <dgm:pt modelId="{351CD018-5247-4296-81EF-B95733602502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Einzelaufgaben und Interessenstest</a:t>
          </a:r>
        </a:p>
      </dgm:t>
    </dgm:pt>
    <dgm:pt modelId="{6E881DF6-B74D-4303-89BE-EE0B4B200167}" type="parTrans" cxnId="{C0A1073E-969A-4190-9111-72961F35DC82}">
      <dgm:prSet/>
      <dgm:spPr/>
      <dgm:t>
        <a:bodyPr/>
        <a:lstStyle/>
        <a:p>
          <a:endParaRPr lang="de-DE" sz="1800"/>
        </a:p>
      </dgm:t>
    </dgm:pt>
    <dgm:pt modelId="{B8C0D4A3-6125-478D-82C6-CB1995D22C0A}" type="sibTrans" cxnId="{C0A1073E-969A-4190-9111-72961F35DC82}">
      <dgm:prSet/>
      <dgm:spPr/>
      <dgm:t>
        <a:bodyPr/>
        <a:lstStyle/>
        <a:p>
          <a:endParaRPr lang="de-DE" sz="1800"/>
        </a:p>
      </dgm:t>
    </dgm:pt>
    <dgm:pt modelId="{EA915E1F-DFCE-4CDB-ADC1-886227E1E093}">
      <dgm:prSet phldrT="[Text]" custT="1"/>
      <dgm:spPr>
        <a:solidFill>
          <a:srgbClr val="005596"/>
        </a:solidFill>
      </dgm:spPr>
      <dgm:t>
        <a:bodyPr/>
        <a:lstStyle/>
        <a:p>
          <a:r>
            <a:rPr lang="de-DE" sz="2000" dirty="0"/>
            <a:t>14:00 Uhr</a:t>
          </a:r>
        </a:p>
      </dgm:t>
    </dgm:pt>
    <dgm:pt modelId="{6E097C99-0519-4755-8BEC-CF3A99B2FF64}" type="parTrans" cxnId="{29CDB34B-E323-4B65-A2DA-11499FC689FA}">
      <dgm:prSet/>
      <dgm:spPr/>
      <dgm:t>
        <a:bodyPr/>
        <a:lstStyle/>
        <a:p>
          <a:endParaRPr lang="de-DE" sz="1800"/>
        </a:p>
      </dgm:t>
    </dgm:pt>
    <dgm:pt modelId="{77D368EB-408B-43C9-A042-A678E41A76D7}" type="sibTrans" cxnId="{29CDB34B-E323-4B65-A2DA-11499FC689FA}">
      <dgm:prSet/>
      <dgm:spPr/>
      <dgm:t>
        <a:bodyPr/>
        <a:lstStyle/>
        <a:p>
          <a:endParaRPr lang="de-DE" sz="1800"/>
        </a:p>
      </dgm:t>
    </dgm:pt>
    <dgm:pt modelId="{B93FE594-91E7-42F4-8FC9-DEEF0B5F3B9C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Verabschiedung</a:t>
          </a:r>
        </a:p>
      </dgm:t>
    </dgm:pt>
    <dgm:pt modelId="{D0A779A5-4F4C-4069-8013-D3F20EDE50E2}" type="parTrans" cxnId="{58F0E42F-6716-47CB-A155-04745F724198}">
      <dgm:prSet/>
      <dgm:spPr/>
      <dgm:t>
        <a:bodyPr/>
        <a:lstStyle/>
        <a:p>
          <a:endParaRPr lang="de-DE" sz="1800"/>
        </a:p>
      </dgm:t>
    </dgm:pt>
    <dgm:pt modelId="{FE13C95F-EABE-4E8E-A9F9-830F300BFA69}" type="sibTrans" cxnId="{58F0E42F-6716-47CB-A155-04745F724198}">
      <dgm:prSet/>
      <dgm:spPr/>
      <dgm:t>
        <a:bodyPr/>
        <a:lstStyle/>
        <a:p>
          <a:endParaRPr lang="de-DE" sz="1800"/>
        </a:p>
      </dgm:t>
    </dgm:pt>
    <dgm:pt modelId="{CE6E8B0C-DF84-4292-BE8C-927BED75BFEC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Mittagspause</a:t>
          </a:r>
        </a:p>
      </dgm:t>
    </dgm:pt>
    <dgm:pt modelId="{D3BBCC5E-7EE3-4BFA-8D3D-6F4F3C33A9D5}" type="sibTrans" cxnId="{8215CDAD-1DAE-4851-A7A0-FB3F724D1051}">
      <dgm:prSet/>
      <dgm:spPr/>
      <dgm:t>
        <a:bodyPr/>
        <a:lstStyle/>
        <a:p>
          <a:endParaRPr lang="de-DE" sz="1800"/>
        </a:p>
      </dgm:t>
    </dgm:pt>
    <dgm:pt modelId="{6323A0FE-F10E-4139-8832-96FDCD6356BD}" type="parTrans" cxnId="{8215CDAD-1DAE-4851-A7A0-FB3F724D1051}">
      <dgm:prSet/>
      <dgm:spPr/>
      <dgm:t>
        <a:bodyPr/>
        <a:lstStyle/>
        <a:p>
          <a:endParaRPr lang="de-DE" sz="1800"/>
        </a:p>
      </dgm:t>
    </dgm:pt>
    <dgm:pt modelId="{350CC42D-83ED-49D6-A8E5-02AB01C55E22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endParaRPr lang="de-DE" sz="1300" b="1" dirty="0"/>
        </a:p>
      </dgm:t>
    </dgm:pt>
    <dgm:pt modelId="{ED6F3034-157B-422B-9009-DAB1D8946368}" type="parTrans" cxnId="{2E1AFB75-5082-4F6B-9631-E10379413982}">
      <dgm:prSet/>
      <dgm:spPr/>
      <dgm:t>
        <a:bodyPr/>
        <a:lstStyle/>
        <a:p>
          <a:endParaRPr lang="de-DE"/>
        </a:p>
      </dgm:t>
    </dgm:pt>
    <dgm:pt modelId="{82EFFF93-FE30-4B56-A8BC-6FEC1B932023}" type="sibTrans" cxnId="{2E1AFB75-5082-4F6B-9631-E10379413982}">
      <dgm:prSet/>
      <dgm:spPr/>
      <dgm:t>
        <a:bodyPr/>
        <a:lstStyle/>
        <a:p>
          <a:endParaRPr lang="de-DE"/>
        </a:p>
      </dgm:t>
    </dgm:pt>
    <dgm:pt modelId="{0B506C69-CCD6-434E-B212-59A4624EB51E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endParaRPr lang="de-DE" sz="1300" b="1" dirty="0"/>
        </a:p>
      </dgm:t>
    </dgm:pt>
    <dgm:pt modelId="{BCBE9C29-E2D9-44D8-96C5-ABF2577BB374}" type="parTrans" cxnId="{1222DBFC-E581-44E7-B757-F0BBABEFD99E}">
      <dgm:prSet/>
      <dgm:spPr/>
      <dgm:t>
        <a:bodyPr/>
        <a:lstStyle/>
        <a:p>
          <a:endParaRPr lang="de-DE"/>
        </a:p>
      </dgm:t>
    </dgm:pt>
    <dgm:pt modelId="{98F9FE9D-76E8-4691-A4EF-C8941AF338EE}" type="sibTrans" cxnId="{1222DBFC-E581-44E7-B757-F0BBABEFD99E}">
      <dgm:prSet/>
      <dgm:spPr/>
      <dgm:t>
        <a:bodyPr/>
        <a:lstStyle/>
        <a:p>
          <a:endParaRPr lang="de-DE"/>
        </a:p>
      </dgm:t>
    </dgm:pt>
    <dgm:pt modelId="{57E92C87-E66A-4D7E-9AF7-9B0F065D23B6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endParaRPr lang="de-DE" sz="1300" b="1" dirty="0"/>
        </a:p>
      </dgm:t>
    </dgm:pt>
    <dgm:pt modelId="{6739D849-2BCD-4631-AD70-F95ED4D30398}" type="parTrans" cxnId="{D2DB303B-B578-4E3B-95B6-7E453D42F1E6}">
      <dgm:prSet/>
      <dgm:spPr/>
      <dgm:t>
        <a:bodyPr/>
        <a:lstStyle/>
        <a:p>
          <a:endParaRPr lang="de-DE"/>
        </a:p>
      </dgm:t>
    </dgm:pt>
    <dgm:pt modelId="{D11C3FFB-82CC-44A0-B589-99185AFF6F10}" type="sibTrans" cxnId="{D2DB303B-B578-4E3B-95B6-7E453D42F1E6}">
      <dgm:prSet/>
      <dgm:spPr/>
      <dgm:t>
        <a:bodyPr/>
        <a:lstStyle/>
        <a:p>
          <a:endParaRPr lang="de-DE"/>
        </a:p>
      </dgm:t>
    </dgm:pt>
    <dgm:pt modelId="{D0E2CB2D-A718-4B86-B8B3-1028B08418BF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endParaRPr lang="de-DE" sz="1300" b="1" dirty="0"/>
        </a:p>
      </dgm:t>
    </dgm:pt>
    <dgm:pt modelId="{78DA35EA-B35E-4ABD-A232-FFFEFEFBA82F}" type="parTrans" cxnId="{E230937A-1381-4A25-A3CC-A4B06447D719}">
      <dgm:prSet/>
      <dgm:spPr/>
      <dgm:t>
        <a:bodyPr/>
        <a:lstStyle/>
        <a:p>
          <a:endParaRPr lang="de-DE"/>
        </a:p>
      </dgm:t>
    </dgm:pt>
    <dgm:pt modelId="{07454C24-1270-40CD-BCA8-4EF892B91FBC}" type="sibTrans" cxnId="{E230937A-1381-4A25-A3CC-A4B06447D719}">
      <dgm:prSet/>
      <dgm:spPr/>
      <dgm:t>
        <a:bodyPr/>
        <a:lstStyle/>
        <a:p>
          <a:endParaRPr lang="de-DE"/>
        </a:p>
      </dgm:t>
    </dgm:pt>
    <dgm:pt modelId="{7CEC004D-3E1E-461F-BA1E-0F704F3B25B9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Begrüßung, Orientierung, Gruppen-einteilung</a:t>
          </a:r>
        </a:p>
      </dgm:t>
    </dgm:pt>
    <dgm:pt modelId="{0184C6E2-8987-4373-9D23-9EF4247851E8}" type="parTrans" cxnId="{F1EF5270-E720-4395-B084-B122119856ED}">
      <dgm:prSet/>
      <dgm:spPr/>
      <dgm:t>
        <a:bodyPr/>
        <a:lstStyle/>
        <a:p>
          <a:endParaRPr lang="de-DE"/>
        </a:p>
      </dgm:t>
    </dgm:pt>
    <dgm:pt modelId="{41574F5A-322D-427B-AA34-B3A86C126F7A}" type="sibTrans" cxnId="{F1EF5270-E720-4395-B084-B122119856ED}">
      <dgm:prSet/>
      <dgm:spPr/>
      <dgm:t>
        <a:bodyPr/>
        <a:lstStyle/>
        <a:p>
          <a:endParaRPr lang="de-DE"/>
        </a:p>
      </dgm:t>
    </dgm:pt>
    <dgm:pt modelId="{5B77DF26-581D-4620-84B5-81CCECDB5836}">
      <dgm:prSet phldrT="[Text]" custT="1"/>
      <dgm:spPr>
        <a:ln>
          <a:solidFill>
            <a:srgbClr val="005596"/>
          </a:solidFill>
        </a:ln>
      </dgm:spPr>
      <dgm:t>
        <a:bodyPr/>
        <a:lstStyle/>
        <a:p>
          <a:pPr algn="ctr">
            <a:buNone/>
          </a:pPr>
          <a:r>
            <a:rPr lang="de-DE" sz="1300" b="1" dirty="0"/>
            <a:t>(á 45 Min.)</a:t>
          </a:r>
        </a:p>
      </dgm:t>
    </dgm:pt>
    <dgm:pt modelId="{BAB65559-6B12-42F0-B292-36524E05883A}" type="parTrans" cxnId="{57056083-A9C6-4BD4-A33C-C06244CF0A9C}">
      <dgm:prSet/>
      <dgm:spPr/>
      <dgm:t>
        <a:bodyPr/>
        <a:lstStyle/>
        <a:p>
          <a:endParaRPr lang="de-DE"/>
        </a:p>
      </dgm:t>
    </dgm:pt>
    <dgm:pt modelId="{F5AAEB25-CFAC-4ABE-8FAD-198F2543BB5D}" type="sibTrans" cxnId="{57056083-A9C6-4BD4-A33C-C06244CF0A9C}">
      <dgm:prSet/>
      <dgm:spPr/>
      <dgm:t>
        <a:bodyPr/>
        <a:lstStyle/>
        <a:p>
          <a:endParaRPr lang="de-DE"/>
        </a:p>
      </dgm:t>
    </dgm:pt>
    <dgm:pt modelId="{175AA231-CD72-413B-ABFE-DFC7D307ACBC}" type="pres">
      <dgm:prSet presAssocID="{2270CF46-80AC-4C6E-946D-B31066FF78A7}" presName="Name0" presStyleCnt="0">
        <dgm:presLayoutVars>
          <dgm:dir/>
          <dgm:animLvl val="lvl"/>
          <dgm:resizeHandles val="exact"/>
        </dgm:presLayoutVars>
      </dgm:prSet>
      <dgm:spPr/>
    </dgm:pt>
    <dgm:pt modelId="{9FC214DD-6009-4618-AD56-0C75438E0560}" type="pres">
      <dgm:prSet presAssocID="{2270CF46-80AC-4C6E-946D-B31066FF78A7}" presName="tSp" presStyleCnt="0"/>
      <dgm:spPr/>
    </dgm:pt>
    <dgm:pt modelId="{4CCC7477-DCA9-4AFC-8553-0BD7A4BB89A2}" type="pres">
      <dgm:prSet presAssocID="{2270CF46-80AC-4C6E-946D-B31066FF78A7}" presName="bSp" presStyleCnt="0"/>
      <dgm:spPr/>
    </dgm:pt>
    <dgm:pt modelId="{1918164C-FA20-4356-90DC-619115A0E4A6}" type="pres">
      <dgm:prSet presAssocID="{2270CF46-80AC-4C6E-946D-B31066FF78A7}" presName="process" presStyleCnt="0"/>
      <dgm:spPr/>
    </dgm:pt>
    <dgm:pt modelId="{D6F0835C-12AC-4780-BBDF-A0829D7F930E}" type="pres">
      <dgm:prSet presAssocID="{84426D99-AFAE-4BF6-BE86-D55BB50B12A8}" presName="composite1" presStyleCnt="0"/>
      <dgm:spPr/>
    </dgm:pt>
    <dgm:pt modelId="{AB39FD4B-0686-426F-86F1-9C02012C70F7}" type="pres">
      <dgm:prSet presAssocID="{84426D99-AFAE-4BF6-BE86-D55BB50B12A8}" presName="dummyNode1" presStyleLbl="node1" presStyleIdx="0" presStyleCnt="5"/>
      <dgm:spPr/>
    </dgm:pt>
    <dgm:pt modelId="{E7924213-0056-4914-B79A-17109617B7D6}" type="pres">
      <dgm:prSet presAssocID="{84426D99-AFAE-4BF6-BE86-D55BB50B12A8}" presName="childNode1" presStyleLbl="bgAcc1" presStyleIdx="0" presStyleCnt="5" custScaleX="143914" custScaleY="136022">
        <dgm:presLayoutVars>
          <dgm:bulletEnabled val="1"/>
        </dgm:presLayoutVars>
      </dgm:prSet>
      <dgm:spPr/>
    </dgm:pt>
    <dgm:pt modelId="{0AF1A775-D54C-43B0-A6C2-B24591E19867}" type="pres">
      <dgm:prSet presAssocID="{84426D99-AFAE-4BF6-BE86-D55BB50B12A8}" presName="childNode1tx" presStyleLbl="bgAcc1" presStyleIdx="0" presStyleCnt="5">
        <dgm:presLayoutVars>
          <dgm:bulletEnabled val="1"/>
        </dgm:presLayoutVars>
      </dgm:prSet>
      <dgm:spPr/>
    </dgm:pt>
    <dgm:pt modelId="{7FEF1023-304E-4CC3-A757-1C54FE5176FC}" type="pres">
      <dgm:prSet presAssocID="{84426D99-AFAE-4BF6-BE86-D55BB50B12A8}" presName="parentNode1" presStyleLbl="node1" presStyleIdx="0" presStyleCnt="5" custScaleX="119649" custLinFactNeighborX="-5606" custLinFactNeighborY="30197">
        <dgm:presLayoutVars>
          <dgm:chMax val="1"/>
          <dgm:bulletEnabled val="1"/>
        </dgm:presLayoutVars>
      </dgm:prSet>
      <dgm:spPr/>
    </dgm:pt>
    <dgm:pt modelId="{34F4B83F-9C30-4B08-82C9-E4158CBB130C}" type="pres">
      <dgm:prSet presAssocID="{84426D99-AFAE-4BF6-BE86-D55BB50B12A8}" presName="connSite1" presStyleCnt="0"/>
      <dgm:spPr/>
    </dgm:pt>
    <dgm:pt modelId="{1C0E043C-7C22-4002-8BF8-9D9262A2D929}" type="pres">
      <dgm:prSet presAssocID="{5FE1174E-09D4-440C-B315-30AED29E14F3}" presName="Name9" presStyleLbl="sibTrans2D1" presStyleIdx="0" presStyleCnt="4"/>
      <dgm:spPr/>
    </dgm:pt>
    <dgm:pt modelId="{13DB4AB4-86CC-4BFF-B290-A61086B10F74}" type="pres">
      <dgm:prSet presAssocID="{21DAA4F9-49F0-4B86-9658-CF0A90FBBA70}" presName="composite2" presStyleCnt="0"/>
      <dgm:spPr/>
    </dgm:pt>
    <dgm:pt modelId="{19CD8C7A-C833-402C-94BB-7AD63B678C5F}" type="pres">
      <dgm:prSet presAssocID="{21DAA4F9-49F0-4B86-9658-CF0A90FBBA70}" presName="dummyNode2" presStyleLbl="node1" presStyleIdx="0" presStyleCnt="5"/>
      <dgm:spPr/>
    </dgm:pt>
    <dgm:pt modelId="{98B1D78D-6DA0-4B69-BF96-5358DD7BF9F7}" type="pres">
      <dgm:prSet presAssocID="{21DAA4F9-49F0-4B86-9658-CF0A90FBBA70}" presName="childNode2" presStyleLbl="bgAcc1" presStyleIdx="1" presStyleCnt="5" custScaleX="143914" custScaleY="136022">
        <dgm:presLayoutVars>
          <dgm:bulletEnabled val="1"/>
        </dgm:presLayoutVars>
      </dgm:prSet>
      <dgm:spPr/>
    </dgm:pt>
    <dgm:pt modelId="{8BDB8350-714A-455F-B6C0-56AF8580AB0F}" type="pres">
      <dgm:prSet presAssocID="{21DAA4F9-49F0-4B86-9658-CF0A90FBBA70}" presName="childNode2tx" presStyleLbl="bgAcc1" presStyleIdx="1" presStyleCnt="5">
        <dgm:presLayoutVars>
          <dgm:bulletEnabled val="1"/>
        </dgm:presLayoutVars>
      </dgm:prSet>
      <dgm:spPr/>
    </dgm:pt>
    <dgm:pt modelId="{D2728FFE-2F68-46F8-BC71-FDEB8C3BBCE6}" type="pres">
      <dgm:prSet presAssocID="{21DAA4F9-49F0-4B86-9658-CF0A90FBBA70}" presName="parentNode2" presStyleLbl="node1" presStyleIdx="1" presStyleCnt="5" custScaleX="119649" custLinFactNeighborX="-7073" custLinFactNeighborY="-39814">
        <dgm:presLayoutVars>
          <dgm:chMax val="0"/>
          <dgm:bulletEnabled val="1"/>
        </dgm:presLayoutVars>
      </dgm:prSet>
      <dgm:spPr/>
    </dgm:pt>
    <dgm:pt modelId="{91C6C1AD-B22A-4223-B4AF-97E736CAB759}" type="pres">
      <dgm:prSet presAssocID="{21DAA4F9-49F0-4B86-9658-CF0A90FBBA70}" presName="connSite2" presStyleCnt="0"/>
      <dgm:spPr/>
    </dgm:pt>
    <dgm:pt modelId="{1753A026-CFCD-4B02-8584-1FAF2A4C5B8F}" type="pres">
      <dgm:prSet presAssocID="{2130F2C0-4161-4854-98B9-E18189D0B1FD}" presName="Name18" presStyleLbl="sibTrans2D1" presStyleIdx="1" presStyleCnt="4"/>
      <dgm:spPr/>
    </dgm:pt>
    <dgm:pt modelId="{19D551F2-29D4-4686-B8A0-7E28E046D126}" type="pres">
      <dgm:prSet presAssocID="{14CA2B92-3A61-4750-AA9F-5C28AD66B5C0}" presName="composite1" presStyleCnt="0"/>
      <dgm:spPr/>
    </dgm:pt>
    <dgm:pt modelId="{2C83989A-4B06-4721-8936-C254FAB157C1}" type="pres">
      <dgm:prSet presAssocID="{14CA2B92-3A61-4750-AA9F-5C28AD66B5C0}" presName="dummyNode1" presStyleLbl="node1" presStyleIdx="1" presStyleCnt="5"/>
      <dgm:spPr/>
    </dgm:pt>
    <dgm:pt modelId="{F7534831-AE7D-409C-9B6F-4B5976FF4CDE}" type="pres">
      <dgm:prSet presAssocID="{14CA2B92-3A61-4750-AA9F-5C28AD66B5C0}" presName="childNode1" presStyleLbl="bgAcc1" presStyleIdx="2" presStyleCnt="5" custScaleX="143914" custScaleY="136022">
        <dgm:presLayoutVars>
          <dgm:bulletEnabled val="1"/>
        </dgm:presLayoutVars>
      </dgm:prSet>
      <dgm:spPr/>
    </dgm:pt>
    <dgm:pt modelId="{871EB60B-D8E9-4DD2-B760-76DF725B9B64}" type="pres">
      <dgm:prSet presAssocID="{14CA2B92-3A61-4750-AA9F-5C28AD66B5C0}" presName="childNode1tx" presStyleLbl="bgAcc1" presStyleIdx="2" presStyleCnt="5">
        <dgm:presLayoutVars>
          <dgm:bulletEnabled val="1"/>
        </dgm:presLayoutVars>
      </dgm:prSet>
      <dgm:spPr/>
    </dgm:pt>
    <dgm:pt modelId="{DF5CF73F-C057-47C7-8F7D-636129112089}" type="pres">
      <dgm:prSet presAssocID="{14CA2B92-3A61-4750-AA9F-5C28AD66B5C0}" presName="parentNode1" presStyleLbl="node1" presStyleIdx="2" presStyleCnt="5" custScaleX="119649" custLinFactNeighborX="-5606" custLinFactNeighborY="30197">
        <dgm:presLayoutVars>
          <dgm:chMax val="1"/>
          <dgm:bulletEnabled val="1"/>
        </dgm:presLayoutVars>
      </dgm:prSet>
      <dgm:spPr/>
    </dgm:pt>
    <dgm:pt modelId="{D1B412DE-FA5F-423E-A00A-29FFFE74F0EF}" type="pres">
      <dgm:prSet presAssocID="{14CA2B92-3A61-4750-AA9F-5C28AD66B5C0}" presName="connSite1" presStyleCnt="0"/>
      <dgm:spPr/>
    </dgm:pt>
    <dgm:pt modelId="{FB5BACEB-2EE1-4130-ABE0-A3140061DFCF}" type="pres">
      <dgm:prSet presAssocID="{A688DC85-CE76-4337-A054-122FFE1D66A4}" presName="Name9" presStyleLbl="sibTrans2D1" presStyleIdx="2" presStyleCnt="4"/>
      <dgm:spPr/>
    </dgm:pt>
    <dgm:pt modelId="{0D7239E7-B0AA-456E-B15F-E4866AA52D9A}" type="pres">
      <dgm:prSet presAssocID="{9F2E3AE5-6B36-4E7F-A137-E8CB979F74C6}" presName="composite2" presStyleCnt="0"/>
      <dgm:spPr/>
    </dgm:pt>
    <dgm:pt modelId="{02A030E2-8F5E-46ED-B737-9AE2837FAA97}" type="pres">
      <dgm:prSet presAssocID="{9F2E3AE5-6B36-4E7F-A137-E8CB979F74C6}" presName="dummyNode2" presStyleLbl="node1" presStyleIdx="2" presStyleCnt="5"/>
      <dgm:spPr/>
    </dgm:pt>
    <dgm:pt modelId="{0E764CFC-AB31-4A5C-9106-440A6F5084D2}" type="pres">
      <dgm:prSet presAssocID="{9F2E3AE5-6B36-4E7F-A137-E8CB979F74C6}" presName="childNode2" presStyleLbl="bgAcc1" presStyleIdx="3" presStyleCnt="5" custScaleX="143914" custScaleY="136022">
        <dgm:presLayoutVars>
          <dgm:bulletEnabled val="1"/>
        </dgm:presLayoutVars>
      </dgm:prSet>
      <dgm:spPr/>
    </dgm:pt>
    <dgm:pt modelId="{A590694D-CB51-4011-B5D3-FF0B91758839}" type="pres">
      <dgm:prSet presAssocID="{9F2E3AE5-6B36-4E7F-A137-E8CB979F74C6}" presName="childNode2tx" presStyleLbl="bgAcc1" presStyleIdx="3" presStyleCnt="5">
        <dgm:presLayoutVars>
          <dgm:bulletEnabled val="1"/>
        </dgm:presLayoutVars>
      </dgm:prSet>
      <dgm:spPr/>
    </dgm:pt>
    <dgm:pt modelId="{C8A3D2E4-1442-4E56-BF57-D8FE4042ED95}" type="pres">
      <dgm:prSet presAssocID="{9F2E3AE5-6B36-4E7F-A137-E8CB979F74C6}" presName="parentNode2" presStyleLbl="node1" presStyleIdx="3" presStyleCnt="5" custScaleX="119649" custLinFactNeighborX="-7073" custLinFactNeighborY="-39814">
        <dgm:presLayoutVars>
          <dgm:chMax val="0"/>
          <dgm:bulletEnabled val="1"/>
        </dgm:presLayoutVars>
      </dgm:prSet>
      <dgm:spPr/>
    </dgm:pt>
    <dgm:pt modelId="{2218CF91-563A-48FA-84EA-5237D6A5364F}" type="pres">
      <dgm:prSet presAssocID="{9F2E3AE5-6B36-4E7F-A137-E8CB979F74C6}" presName="connSite2" presStyleCnt="0"/>
      <dgm:spPr/>
    </dgm:pt>
    <dgm:pt modelId="{EB61AC99-A5FA-48D8-ABE3-DDE243243029}" type="pres">
      <dgm:prSet presAssocID="{61E48685-5C6B-43C6-9FF2-59F007584602}" presName="Name18" presStyleLbl="sibTrans2D1" presStyleIdx="3" presStyleCnt="4"/>
      <dgm:spPr/>
    </dgm:pt>
    <dgm:pt modelId="{C291907D-8C1D-4639-961E-DCA45A104E5A}" type="pres">
      <dgm:prSet presAssocID="{EA915E1F-DFCE-4CDB-ADC1-886227E1E093}" presName="composite1" presStyleCnt="0"/>
      <dgm:spPr/>
    </dgm:pt>
    <dgm:pt modelId="{0CF6340F-590E-4CA2-ABA8-0EF8666F3552}" type="pres">
      <dgm:prSet presAssocID="{EA915E1F-DFCE-4CDB-ADC1-886227E1E093}" presName="dummyNode1" presStyleLbl="node1" presStyleIdx="3" presStyleCnt="5"/>
      <dgm:spPr/>
    </dgm:pt>
    <dgm:pt modelId="{4C804311-86DF-446E-BF4B-C0CC4487FCD9}" type="pres">
      <dgm:prSet presAssocID="{EA915E1F-DFCE-4CDB-ADC1-886227E1E093}" presName="childNode1" presStyleLbl="bgAcc1" presStyleIdx="4" presStyleCnt="5" custScaleX="143914" custScaleY="136022">
        <dgm:presLayoutVars>
          <dgm:bulletEnabled val="1"/>
        </dgm:presLayoutVars>
      </dgm:prSet>
      <dgm:spPr/>
    </dgm:pt>
    <dgm:pt modelId="{63E22229-52FF-4065-9CFC-290F47E899F7}" type="pres">
      <dgm:prSet presAssocID="{EA915E1F-DFCE-4CDB-ADC1-886227E1E093}" presName="childNode1tx" presStyleLbl="bgAcc1" presStyleIdx="4" presStyleCnt="5">
        <dgm:presLayoutVars>
          <dgm:bulletEnabled val="1"/>
        </dgm:presLayoutVars>
      </dgm:prSet>
      <dgm:spPr/>
    </dgm:pt>
    <dgm:pt modelId="{3B97F8BC-2D11-4D26-80B7-DB1B8A39B5A6}" type="pres">
      <dgm:prSet presAssocID="{EA915E1F-DFCE-4CDB-ADC1-886227E1E093}" presName="parentNode1" presStyleLbl="node1" presStyleIdx="4" presStyleCnt="5" custScaleX="119649" custLinFactNeighborX="-5606" custLinFactNeighborY="30197">
        <dgm:presLayoutVars>
          <dgm:chMax val="1"/>
          <dgm:bulletEnabled val="1"/>
        </dgm:presLayoutVars>
      </dgm:prSet>
      <dgm:spPr/>
    </dgm:pt>
    <dgm:pt modelId="{C4FC4E1A-494D-4E94-A51D-06F1217FAB48}" type="pres">
      <dgm:prSet presAssocID="{EA915E1F-DFCE-4CDB-ADC1-886227E1E093}" presName="connSite1" presStyleCnt="0"/>
      <dgm:spPr/>
    </dgm:pt>
  </dgm:ptLst>
  <dgm:cxnLst>
    <dgm:cxn modelId="{21E3AB03-3BDA-4DE9-A9A1-1F1D6BB79D78}" type="presOf" srcId="{A688DC85-CE76-4337-A054-122FFE1D66A4}" destId="{FB5BACEB-2EE1-4130-ABE0-A3140061DFCF}" srcOrd="0" destOrd="0" presId="urn:microsoft.com/office/officeart/2005/8/layout/hProcess4"/>
    <dgm:cxn modelId="{9F425105-9E06-4A88-B4DA-A5783624773D}" type="presOf" srcId="{351CD018-5247-4296-81EF-B95733602502}" destId="{0E764CFC-AB31-4A5C-9106-440A6F5084D2}" srcOrd="0" destOrd="0" presId="urn:microsoft.com/office/officeart/2005/8/layout/hProcess4"/>
    <dgm:cxn modelId="{15364B0F-E89B-4A57-A01B-43554E719325}" type="presOf" srcId="{B93FE594-91E7-42F4-8FC9-DEEF0B5F3B9C}" destId="{4C804311-86DF-446E-BF4B-C0CC4487FCD9}" srcOrd="0" destOrd="2" presId="urn:microsoft.com/office/officeart/2005/8/layout/hProcess4"/>
    <dgm:cxn modelId="{A44F7F10-905C-466C-9107-0AA6FC6FEB8A}" type="presOf" srcId="{EA915E1F-DFCE-4CDB-ADC1-886227E1E093}" destId="{3B97F8BC-2D11-4D26-80B7-DB1B8A39B5A6}" srcOrd="0" destOrd="0" presId="urn:microsoft.com/office/officeart/2005/8/layout/hProcess4"/>
    <dgm:cxn modelId="{1BF0A815-82C5-4F0E-9A4B-E86BC5F32E0F}" type="presOf" srcId="{57E92C87-E66A-4D7E-9AF7-9B0F065D23B6}" destId="{63E22229-52FF-4065-9CFC-290F47E899F7}" srcOrd="1" destOrd="1" presId="urn:microsoft.com/office/officeart/2005/8/layout/hProcess4"/>
    <dgm:cxn modelId="{D8113416-1943-4B67-86DD-07E6B595E8B6}" type="presOf" srcId="{5B77DF26-581D-4620-84B5-81CCECDB5836}" destId="{98B1D78D-6DA0-4B69-BF96-5358DD7BF9F7}" srcOrd="0" destOrd="1" presId="urn:microsoft.com/office/officeart/2005/8/layout/hProcess4"/>
    <dgm:cxn modelId="{3F9E451C-AA17-44C1-AED9-5ECCBC8AED2D}" srcId="{2270CF46-80AC-4C6E-946D-B31066FF78A7}" destId="{14CA2B92-3A61-4750-AA9F-5C28AD66B5C0}" srcOrd="2" destOrd="0" parTransId="{470575EB-D938-46C7-B80D-CA95D5ADE8D2}" sibTransId="{A688DC85-CE76-4337-A054-122FFE1D66A4}"/>
    <dgm:cxn modelId="{7520B929-C744-4C30-ABC7-1467DB55428E}" type="presOf" srcId="{B93FE594-91E7-42F4-8FC9-DEEF0B5F3B9C}" destId="{63E22229-52FF-4065-9CFC-290F47E899F7}" srcOrd="1" destOrd="2" presId="urn:microsoft.com/office/officeart/2005/8/layout/hProcess4"/>
    <dgm:cxn modelId="{30D8F52D-FB40-4227-9CA8-CB4ECA7B64C8}" type="presOf" srcId="{D0E2CB2D-A718-4B86-B8B3-1028B08418BF}" destId="{871EB60B-D8E9-4DD2-B760-76DF725B9B64}" srcOrd="1" destOrd="1" presId="urn:microsoft.com/office/officeart/2005/8/layout/hProcess4"/>
    <dgm:cxn modelId="{58F0E42F-6716-47CB-A155-04745F724198}" srcId="{EA915E1F-DFCE-4CDB-ADC1-886227E1E093}" destId="{B93FE594-91E7-42F4-8FC9-DEEF0B5F3B9C}" srcOrd="2" destOrd="0" parTransId="{D0A779A5-4F4C-4069-8013-D3F20EDE50E2}" sibTransId="{FE13C95F-EABE-4E8E-A9F9-830F300BFA69}"/>
    <dgm:cxn modelId="{02742E31-B53D-4523-BCCD-F3CB6C708D4F}" srcId="{21DAA4F9-49F0-4B86-9658-CF0A90FBBA70}" destId="{34C3618D-8AA2-4780-B93E-3800E5DD9C40}" srcOrd="0" destOrd="0" parTransId="{7023976E-23A5-4004-83EA-DFFC3199A910}" sibTransId="{3751E2E0-78F9-43CB-8F05-D27106B89CBF}"/>
    <dgm:cxn modelId="{15CD2C33-9134-4A57-88FC-E8A4D8C99BFE}" type="presOf" srcId="{0B506C69-CCD6-434E-B212-59A4624EB51E}" destId="{63E22229-52FF-4065-9CFC-290F47E899F7}" srcOrd="1" destOrd="0" presId="urn:microsoft.com/office/officeart/2005/8/layout/hProcess4"/>
    <dgm:cxn modelId="{CD0FBD36-3A1D-4B7E-A36E-9D3B994D7436}" type="presOf" srcId="{34C3618D-8AA2-4780-B93E-3800E5DD9C40}" destId="{98B1D78D-6DA0-4B69-BF96-5358DD7BF9F7}" srcOrd="0" destOrd="0" presId="urn:microsoft.com/office/officeart/2005/8/layout/hProcess4"/>
    <dgm:cxn modelId="{D2DB303B-B578-4E3B-95B6-7E453D42F1E6}" srcId="{EA915E1F-DFCE-4CDB-ADC1-886227E1E093}" destId="{57E92C87-E66A-4D7E-9AF7-9B0F065D23B6}" srcOrd="1" destOrd="0" parTransId="{6739D849-2BCD-4631-AD70-F95ED4D30398}" sibTransId="{D11C3FFB-82CC-44A0-B589-99185AFF6F10}"/>
    <dgm:cxn modelId="{25A9563B-7142-40A9-838A-6B9E7CEA689E}" type="presOf" srcId="{84426D99-AFAE-4BF6-BE86-D55BB50B12A8}" destId="{7FEF1023-304E-4CC3-A757-1C54FE5176FC}" srcOrd="0" destOrd="0" presId="urn:microsoft.com/office/officeart/2005/8/layout/hProcess4"/>
    <dgm:cxn modelId="{C0A1073E-969A-4190-9111-72961F35DC82}" srcId="{9F2E3AE5-6B36-4E7F-A137-E8CB979F74C6}" destId="{351CD018-5247-4296-81EF-B95733602502}" srcOrd="0" destOrd="0" parTransId="{6E881DF6-B74D-4303-89BE-EE0B4B200167}" sibTransId="{B8C0D4A3-6125-478D-82C6-CB1995D22C0A}"/>
    <dgm:cxn modelId="{2EBAF55D-CFCE-44E8-8362-63EA2E553B41}" type="presOf" srcId="{D0E2CB2D-A718-4B86-B8B3-1028B08418BF}" destId="{F7534831-AE7D-409C-9B6F-4B5976FF4CDE}" srcOrd="0" destOrd="1" presId="urn:microsoft.com/office/officeart/2005/8/layout/hProcess4"/>
    <dgm:cxn modelId="{73FCE264-6C21-4E34-B357-F76F27DB93D6}" type="presOf" srcId="{5B77DF26-581D-4620-84B5-81CCECDB5836}" destId="{8BDB8350-714A-455F-B6C0-56AF8580AB0F}" srcOrd="1" destOrd="1" presId="urn:microsoft.com/office/officeart/2005/8/layout/hProcess4"/>
    <dgm:cxn modelId="{29CDB34B-E323-4B65-A2DA-11499FC689FA}" srcId="{2270CF46-80AC-4C6E-946D-B31066FF78A7}" destId="{EA915E1F-DFCE-4CDB-ADC1-886227E1E093}" srcOrd="4" destOrd="0" parTransId="{6E097C99-0519-4755-8BEC-CF3A99B2FF64}" sibTransId="{77D368EB-408B-43C9-A042-A678E41A76D7}"/>
    <dgm:cxn modelId="{FB33824C-B1E8-4EF5-874C-685429FC2194}" srcId="{2270CF46-80AC-4C6E-946D-B31066FF78A7}" destId="{21DAA4F9-49F0-4B86-9658-CF0A90FBBA70}" srcOrd="1" destOrd="0" parTransId="{6825F7FB-7E5A-4A75-A010-9B4B29D4BED1}" sibTransId="{2130F2C0-4161-4854-98B9-E18189D0B1FD}"/>
    <dgm:cxn modelId="{F1EF5270-E720-4395-B084-B122119856ED}" srcId="{84426D99-AFAE-4BF6-BE86-D55BB50B12A8}" destId="{7CEC004D-3E1E-461F-BA1E-0F704F3B25B9}" srcOrd="0" destOrd="0" parTransId="{0184C6E2-8987-4373-9D23-9EF4247851E8}" sibTransId="{41574F5A-322D-427B-AA34-B3A86C126F7A}"/>
    <dgm:cxn modelId="{DDDD8771-0325-477E-893C-B2BD0BD5AF9D}" type="presOf" srcId="{350CC42D-83ED-49D6-A8E5-02AB01C55E22}" destId="{871EB60B-D8E9-4DD2-B760-76DF725B9B64}" srcOrd="1" destOrd="0" presId="urn:microsoft.com/office/officeart/2005/8/layout/hProcess4"/>
    <dgm:cxn modelId="{6F0F6F73-5EC5-433B-B60C-313CA36C75A8}" type="presOf" srcId="{21DAA4F9-49F0-4B86-9658-CF0A90FBBA70}" destId="{D2728FFE-2F68-46F8-BC71-FDEB8C3BBCE6}" srcOrd="0" destOrd="0" presId="urn:microsoft.com/office/officeart/2005/8/layout/hProcess4"/>
    <dgm:cxn modelId="{CA950C74-39BF-4D30-B36D-5F0BEFA6B978}" type="presOf" srcId="{2270CF46-80AC-4C6E-946D-B31066FF78A7}" destId="{175AA231-CD72-413B-ABFE-DFC7D307ACBC}" srcOrd="0" destOrd="0" presId="urn:microsoft.com/office/officeart/2005/8/layout/hProcess4"/>
    <dgm:cxn modelId="{BEBCAD54-6163-4C50-AE24-257B3D3E486A}" type="presOf" srcId="{CE6E8B0C-DF84-4292-BE8C-927BED75BFEC}" destId="{871EB60B-D8E9-4DD2-B760-76DF725B9B64}" srcOrd="1" destOrd="2" presId="urn:microsoft.com/office/officeart/2005/8/layout/hProcess4"/>
    <dgm:cxn modelId="{2E1AFB75-5082-4F6B-9631-E10379413982}" srcId="{14CA2B92-3A61-4750-AA9F-5C28AD66B5C0}" destId="{350CC42D-83ED-49D6-A8E5-02AB01C55E22}" srcOrd="0" destOrd="0" parTransId="{ED6F3034-157B-422B-9009-DAB1D8946368}" sibTransId="{82EFFF93-FE30-4B56-A8BC-6FEC1B932023}"/>
    <dgm:cxn modelId="{7D661379-CDB6-4B2F-85DE-E77CE70FD753}" type="presOf" srcId="{5FE1174E-09D4-440C-B315-30AED29E14F3}" destId="{1C0E043C-7C22-4002-8BF8-9D9262A2D929}" srcOrd="0" destOrd="0" presId="urn:microsoft.com/office/officeart/2005/8/layout/hProcess4"/>
    <dgm:cxn modelId="{E230937A-1381-4A25-A3CC-A4B06447D719}" srcId="{14CA2B92-3A61-4750-AA9F-5C28AD66B5C0}" destId="{D0E2CB2D-A718-4B86-B8B3-1028B08418BF}" srcOrd="1" destOrd="0" parTransId="{78DA35EA-B35E-4ABD-A232-FFFEFEFBA82F}" sibTransId="{07454C24-1270-40CD-BCA8-4EF892B91FBC}"/>
    <dgm:cxn modelId="{D1468E7F-7B24-4533-B2B8-E15B9AFB83F5}" srcId="{2270CF46-80AC-4C6E-946D-B31066FF78A7}" destId="{9F2E3AE5-6B36-4E7F-A137-E8CB979F74C6}" srcOrd="3" destOrd="0" parTransId="{135AB21F-7275-45F1-9617-E4503A8A34A0}" sibTransId="{61E48685-5C6B-43C6-9FF2-59F007584602}"/>
    <dgm:cxn modelId="{57056083-A9C6-4BD4-A33C-C06244CF0A9C}" srcId="{21DAA4F9-49F0-4B86-9658-CF0A90FBBA70}" destId="{5B77DF26-581D-4620-84B5-81CCECDB5836}" srcOrd="1" destOrd="0" parTransId="{BAB65559-6B12-42F0-B292-36524E05883A}" sibTransId="{F5AAEB25-CFAC-4ABE-8FAD-198F2543BB5D}"/>
    <dgm:cxn modelId="{AA8D968A-CD3B-434E-8832-77581CE00A61}" type="presOf" srcId="{14CA2B92-3A61-4750-AA9F-5C28AD66B5C0}" destId="{DF5CF73F-C057-47C7-8F7D-636129112089}" srcOrd="0" destOrd="0" presId="urn:microsoft.com/office/officeart/2005/8/layout/hProcess4"/>
    <dgm:cxn modelId="{1A008B8E-5880-4D07-ACC7-F3D4DD42B561}" type="presOf" srcId="{57E92C87-E66A-4D7E-9AF7-9B0F065D23B6}" destId="{4C804311-86DF-446E-BF4B-C0CC4487FCD9}" srcOrd="0" destOrd="1" presId="urn:microsoft.com/office/officeart/2005/8/layout/hProcess4"/>
    <dgm:cxn modelId="{C351728F-A898-439F-BE57-7644773FA6D2}" type="presOf" srcId="{350CC42D-83ED-49D6-A8E5-02AB01C55E22}" destId="{F7534831-AE7D-409C-9B6F-4B5976FF4CDE}" srcOrd="0" destOrd="0" presId="urn:microsoft.com/office/officeart/2005/8/layout/hProcess4"/>
    <dgm:cxn modelId="{BF5D149A-A4D1-468C-AB4C-6AFA2114853D}" type="presOf" srcId="{34C3618D-8AA2-4780-B93E-3800E5DD9C40}" destId="{8BDB8350-714A-455F-B6C0-56AF8580AB0F}" srcOrd="1" destOrd="0" presId="urn:microsoft.com/office/officeart/2005/8/layout/hProcess4"/>
    <dgm:cxn modelId="{95BE91A6-74B1-4BE7-AEA3-A7C2D9A1DCE5}" type="presOf" srcId="{2130F2C0-4161-4854-98B9-E18189D0B1FD}" destId="{1753A026-CFCD-4B02-8584-1FAF2A4C5B8F}" srcOrd="0" destOrd="0" presId="urn:microsoft.com/office/officeart/2005/8/layout/hProcess4"/>
    <dgm:cxn modelId="{A67259A9-DEDB-4AB2-B66D-03E7EA839661}" type="presOf" srcId="{0B506C69-CCD6-434E-B212-59A4624EB51E}" destId="{4C804311-86DF-446E-BF4B-C0CC4487FCD9}" srcOrd="0" destOrd="0" presId="urn:microsoft.com/office/officeart/2005/8/layout/hProcess4"/>
    <dgm:cxn modelId="{1F202BAD-1717-4E98-AE1F-B0AB43C5CA70}" type="presOf" srcId="{7CEC004D-3E1E-461F-BA1E-0F704F3B25B9}" destId="{E7924213-0056-4914-B79A-17109617B7D6}" srcOrd="0" destOrd="0" presId="urn:microsoft.com/office/officeart/2005/8/layout/hProcess4"/>
    <dgm:cxn modelId="{8215CDAD-1DAE-4851-A7A0-FB3F724D1051}" srcId="{14CA2B92-3A61-4750-AA9F-5C28AD66B5C0}" destId="{CE6E8B0C-DF84-4292-BE8C-927BED75BFEC}" srcOrd="2" destOrd="0" parTransId="{6323A0FE-F10E-4139-8832-96FDCD6356BD}" sibTransId="{D3BBCC5E-7EE3-4BFA-8D3D-6F4F3C33A9D5}"/>
    <dgm:cxn modelId="{7D5EF3BE-B813-4D17-A373-8662F7F5A4B8}" type="presOf" srcId="{9F2E3AE5-6B36-4E7F-A137-E8CB979F74C6}" destId="{C8A3D2E4-1442-4E56-BF57-D8FE4042ED95}" srcOrd="0" destOrd="0" presId="urn:microsoft.com/office/officeart/2005/8/layout/hProcess4"/>
    <dgm:cxn modelId="{E13798D4-5920-4CB8-BCF4-8683C7B19B00}" srcId="{2270CF46-80AC-4C6E-946D-B31066FF78A7}" destId="{84426D99-AFAE-4BF6-BE86-D55BB50B12A8}" srcOrd="0" destOrd="0" parTransId="{6AA8FA60-CEC0-4EBA-B911-881BBF15A4C8}" sibTransId="{5FE1174E-09D4-440C-B315-30AED29E14F3}"/>
    <dgm:cxn modelId="{9F9B36D9-6F48-481C-AFF9-DAD119F58FBC}" type="presOf" srcId="{351CD018-5247-4296-81EF-B95733602502}" destId="{A590694D-CB51-4011-B5D3-FF0B91758839}" srcOrd="1" destOrd="0" presId="urn:microsoft.com/office/officeart/2005/8/layout/hProcess4"/>
    <dgm:cxn modelId="{14C723ED-EAA2-40E7-A811-CFD2D1EC9B5A}" type="presOf" srcId="{CE6E8B0C-DF84-4292-BE8C-927BED75BFEC}" destId="{F7534831-AE7D-409C-9B6F-4B5976FF4CDE}" srcOrd="0" destOrd="2" presId="urn:microsoft.com/office/officeart/2005/8/layout/hProcess4"/>
    <dgm:cxn modelId="{5AACF7F3-817B-4499-9958-4255BD2FA864}" type="presOf" srcId="{61E48685-5C6B-43C6-9FF2-59F007584602}" destId="{EB61AC99-A5FA-48D8-ABE3-DDE243243029}" srcOrd="0" destOrd="0" presId="urn:microsoft.com/office/officeart/2005/8/layout/hProcess4"/>
    <dgm:cxn modelId="{AF193BF4-5C3F-470E-BA55-9427BFB24D94}" type="presOf" srcId="{7CEC004D-3E1E-461F-BA1E-0F704F3B25B9}" destId="{0AF1A775-D54C-43B0-A6C2-B24591E19867}" srcOrd="1" destOrd="0" presId="urn:microsoft.com/office/officeart/2005/8/layout/hProcess4"/>
    <dgm:cxn modelId="{1222DBFC-E581-44E7-B757-F0BBABEFD99E}" srcId="{EA915E1F-DFCE-4CDB-ADC1-886227E1E093}" destId="{0B506C69-CCD6-434E-B212-59A4624EB51E}" srcOrd="0" destOrd="0" parTransId="{BCBE9C29-E2D9-44D8-96C5-ABF2577BB374}" sibTransId="{98F9FE9D-76E8-4691-A4EF-C8941AF338EE}"/>
    <dgm:cxn modelId="{4584F43E-3D9B-458C-A384-D6C33D56C341}" type="presParOf" srcId="{175AA231-CD72-413B-ABFE-DFC7D307ACBC}" destId="{9FC214DD-6009-4618-AD56-0C75438E0560}" srcOrd="0" destOrd="0" presId="urn:microsoft.com/office/officeart/2005/8/layout/hProcess4"/>
    <dgm:cxn modelId="{8DF6EDF6-F4D2-4C04-83D6-3F3D44DC2AB3}" type="presParOf" srcId="{175AA231-CD72-413B-ABFE-DFC7D307ACBC}" destId="{4CCC7477-DCA9-4AFC-8553-0BD7A4BB89A2}" srcOrd="1" destOrd="0" presId="urn:microsoft.com/office/officeart/2005/8/layout/hProcess4"/>
    <dgm:cxn modelId="{63E46712-B1FE-4E8B-AD15-55AEDB7102B9}" type="presParOf" srcId="{175AA231-CD72-413B-ABFE-DFC7D307ACBC}" destId="{1918164C-FA20-4356-90DC-619115A0E4A6}" srcOrd="2" destOrd="0" presId="urn:microsoft.com/office/officeart/2005/8/layout/hProcess4"/>
    <dgm:cxn modelId="{F695FF95-72DB-4639-A025-D48EB1B935C5}" type="presParOf" srcId="{1918164C-FA20-4356-90DC-619115A0E4A6}" destId="{D6F0835C-12AC-4780-BBDF-A0829D7F930E}" srcOrd="0" destOrd="0" presId="urn:microsoft.com/office/officeart/2005/8/layout/hProcess4"/>
    <dgm:cxn modelId="{EE2F81B7-6D12-4780-9253-5431C2561CE8}" type="presParOf" srcId="{D6F0835C-12AC-4780-BBDF-A0829D7F930E}" destId="{AB39FD4B-0686-426F-86F1-9C02012C70F7}" srcOrd="0" destOrd="0" presId="urn:microsoft.com/office/officeart/2005/8/layout/hProcess4"/>
    <dgm:cxn modelId="{34C998AC-2383-4A9E-B067-8FC88967A60B}" type="presParOf" srcId="{D6F0835C-12AC-4780-BBDF-A0829D7F930E}" destId="{E7924213-0056-4914-B79A-17109617B7D6}" srcOrd="1" destOrd="0" presId="urn:microsoft.com/office/officeart/2005/8/layout/hProcess4"/>
    <dgm:cxn modelId="{BE61DAC7-C7F0-460D-B621-790FD9044B68}" type="presParOf" srcId="{D6F0835C-12AC-4780-BBDF-A0829D7F930E}" destId="{0AF1A775-D54C-43B0-A6C2-B24591E19867}" srcOrd="2" destOrd="0" presId="urn:microsoft.com/office/officeart/2005/8/layout/hProcess4"/>
    <dgm:cxn modelId="{2AE8012E-0E9B-4D10-B72C-C314917A2F5D}" type="presParOf" srcId="{D6F0835C-12AC-4780-BBDF-A0829D7F930E}" destId="{7FEF1023-304E-4CC3-A757-1C54FE5176FC}" srcOrd="3" destOrd="0" presId="urn:microsoft.com/office/officeart/2005/8/layout/hProcess4"/>
    <dgm:cxn modelId="{9205C439-D166-4D8C-A1FA-DDFD37B6C4F7}" type="presParOf" srcId="{D6F0835C-12AC-4780-BBDF-A0829D7F930E}" destId="{34F4B83F-9C30-4B08-82C9-E4158CBB130C}" srcOrd="4" destOrd="0" presId="urn:microsoft.com/office/officeart/2005/8/layout/hProcess4"/>
    <dgm:cxn modelId="{D4489C9B-5AFB-4807-BE17-71228874A1CB}" type="presParOf" srcId="{1918164C-FA20-4356-90DC-619115A0E4A6}" destId="{1C0E043C-7C22-4002-8BF8-9D9262A2D929}" srcOrd="1" destOrd="0" presId="urn:microsoft.com/office/officeart/2005/8/layout/hProcess4"/>
    <dgm:cxn modelId="{2A4E5182-25FE-45F5-A29B-26781BF34CEB}" type="presParOf" srcId="{1918164C-FA20-4356-90DC-619115A0E4A6}" destId="{13DB4AB4-86CC-4BFF-B290-A61086B10F74}" srcOrd="2" destOrd="0" presId="urn:microsoft.com/office/officeart/2005/8/layout/hProcess4"/>
    <dgm:cxn modelId="{12E707E5-F069-433D-A8AC-1802C8E85A0C}" type="presParOf" srcId="{13DB4AB4-86CC-4BFF-B290-A61086B10F74}" destId="{19CD8C7A-C833-402C-94BB-7AD63B678C5F}" srcOrd="0" destOrd="0" presId="urn:microsoft.com/office/officeart/2005/8/layout/hProcess4"/>
    <dgm:cxn modelId="{FAB0B941-F326-422F-9FD9-02DA43B4BF15}" type="presParOf" srcId="{13DB4AB4-86CC-4BFF-B290-A61086B10F74}" destId="{98B1D78D-6DA0-4B69-BF96-5358DD7BF9F7}" srcOrd="1" destOrd="0" presId="urn:microsoft.com/office/officeart/2005/8/layout/hProcess4"/>
    <dgm:cxn modelId="{8DF719A1-4C43-427C-AF05-FED81E2E30BF}" type="presParOf" srcId="{13DB4AB4-86CC-4BFF-B290-A61086B10F74}" destId="{8BDB8350-714A-455F-B6C0-56AF8580AB0F}" srcOrd="2" destOrd="0" presId="urn:microsoft.com/office/officeart/2005/8/layout/hProcess4"/>
    <dgm:cxn modelId="{AA840C04-EC40-4817-99FB-094DC71DFDF4}" type="presParOf" srcId="{13DB4AB4-86CC-4BFF-B290-A61086B10F74}" destId="{D2728FFE-2F68-46F8-BC71-FDEB8C3BBCE6}" srcOrd="3" destOrd="0" presId="urn:microsoft.com/office/officeart/2005/8/layout/hProcess4"/>
    <dgm:cxn modelId="{D371C57B-76FE-433C-B4C7-A478256E18F6}" type="presParOf" srcId="{13DB4AB4-86CC-4BFF-B290-A61086B10F74}" destId="{91C6C1AD-B22A-4223-B4AF-97E736CAB759}" srcOrd="4" destOrd="0" presId="urn:microsoft.com/office/officeart/2005/8/layout/hProcess4"/>
    <dgm:cxn modelId="{EFDD3B4F-7D57-4356-973E-0FFD94EBABE8}" type="presParOf" srcId="{1918164C-FA20-4356-90DC-619115A0E4A6}" destId="{1753A026-CFCD-4B02-8584-1FAF2A4C5B8F}" srcOrd="3" destOrd="0" presId="urn:microsoft.com/office/officeart/2005/8/layout/hProcess4"/>
    <dgm:cxn modelId="{893C94E0-D89C-41B8-98CF-33F60CDD904C}" type="presParOf" srcId="{1918164C-FA20-4356-90DC-619115A0E4A6}" destId="{19D551F2-29D4-4686-B8A0-7E28E046D126}" srcOrd="4" destOrd="0" presId="urn:microsoft.com/office/officeart/2005/8/layout/hProcess4"/>
    <dgm:cxn modelId="{37769AD9-B8AF-42CE-8E52-7D048BBA9D16}" type="presParOf" srcId="{19D551F2-29D4-4686-B8A0-7E28E046D126}" destId="{2C83989A-4B06-4721-8936-C254FAB157C1}" srcOrd="0" destOrd="0" presId="urn:microsoft.com/office/officeart/2005/8/layout/hProcess4"/>
    <dgm:cxn modelId="{33C41709-EE71-4DBE-92D9-D7DB7D8F9B16}" type="presParOf" srcId="{19D551F2-29D4-4686-B8A0-7E28E046D126}" destId="{F7534831-AE7D-409C-9B6F-4B5976FF4CDE}" srcOrd="1" destOrd="0" presId="urn:microsoft.com/office/officeart/2005/8/layout/hProcess4"/>
    <dgm:cxn modelId="{EDBC4732-53F4-435E-A57C-C64B912DF9BA}" type="presParOf" srcId="{19D551F2-29D4-4686-B8A0-7E28E046D126}" destId="{871EB60B-D8E9-4DD2-B760-76DF725B9B64}" srcOrd="2" destOrd="0" presId="urn:microsoft.com/office/officeart/2005/8/layout/hProcess4"/>
    <dgm:cxn modelId="{73DF6FB1-1C62-4BD2-B8D3-DEB15431DA2D}" type="presParOf" srcId="{19D551F2-29D4-4686-B8A0-7E28E046D126}" destId="{DF5CF73F-C057-47C7-8F7D-636129112089}" srcOrd="3" destOrd="0" presId="urn:microsoft.com/office/officeart/2005/8/layout/hProcess4"/>
    <dgm:cxn modelId="{F98F75C7-4963-4C34-BE63-8E6DB5FEE9A7}" type="presParOf" srcId="{19D551F2-29D4-4686-B8A0-7E28E046D126}" destId="{D1B412DE-FA5F-423E-A00A-29FFFE74F0EF}" srcOrd="4" destOrd="0" presId="urn:microsoft.com/office/officeart/2005/8/layout/hProcess4"/>
    <dgm:cxn modelId="{DB14ABDE-93F9-472E-9277-FC299281179C}" type="presParOf" srcId="{1918164C-FA20-4356-90DC-619115A0E4A6}" destId="{FB5BACEB-2EE1-4130-ABE0-A3140061DFCF}" srcOrd="5" destOrd="0" presId="urn:microsoft.com/office/officeart/2005/8/layout/hProcess4"/>
    <dgm:cxn modelId="{C1B18CB7-E261-4FA9-9052-E406020E4BA5}" type="presParOf" srcId="{1918164C-FA20-4356-90DC-619115A0E4A6}" destId="{0D7239E7-B0AA-456E-B15F-E4866AA52D9A}" srcOrd="6" destOrd="0" presId="urn:microsoft.com/office/officeart/2005/8/layout/hProcess4"/>
    <dgm:cxn modelId="{98574997-5C57-48FB-8E9D-5EC1011C3D35}" type="presParOf" srcId="{0D7239E7-B0AA-456E-B15F-E4866AA52D9A}" destId="{02A030E2-8F5E-46ED-B737-9AE2837FAA97}" srcOrd="0" destOrd="0" presId="urn:microsoft.com/office/officeart/2005/8/layout/hProcess4"/>
    <dgm:cxn modelId="{114FBF85-F20C-47C1-AF64-6B5552A8986C}" type="presParOf" srcId="{0D7239E7-B0AA-456E-B15F-E4866AA52D9A}" destId="{0E764CFC-AB31-4A5C-9106-440A6F5084D2}" srcOrd="1" destOrd="0" presId="urn:microsoft.com/office/officeart/2005/8/layout/hProcess4"/>
    <dgm:cxn modelId="{5681C2F5-0CDD-4E93-9EC6-B953AB1511D1}" type="presParOf" srcId="{0D7239E7-B0AA-456E-B15F-E4866AA52D9A}" destId="{A590694D-CB51-4011-B5D3-FF0B91758839}" srcOrd="2" destOrd="0" presId="urn:microsoft.com/office/officeart/2005/8/layout/hProcess4"/>
    <dgm:cxn modelId="{F4043FDD-B7BB-472E-8DE5-0F6FD5EDBF48}" type="presParOf" srcId="{0D7239E7-B0AA-456E-B15F-E4866AA52D9A}" destId="{C8A3D2E4-1442-4E56-BF57-D8FE4042ED95}" srcOrd="3" destOrd="0" presId="urn:microsoft.com/office/officeart/2005/8/layout/hProcess4"/>
    <dgm:cxn modelId="{D48068E5-E821-4626-8392-071081770667}" type="presParOf" srcId="{0D7239E7-B0AA-456E-B15F-E4866AA52D9A}" destId="{2218CF91-563A-48FA-84EA-5237D6A5364F}" srcOrd="4" destOrd="0" presId="urn:microsoft.com/office/officeart/2005/8/layout/hProcess4"/>
    <dgm:cxn modelId="{645E2A81-5450-4D56-8B02-7F70539CB3D4}" type="presParOf" srcId="{1918164C-FA20-4356-90DC-619115A0E4A6}" destId="{EB61AC99-A5FA-48D8-ABE3-DDE243243029}" srcOrd="7" destOrd="0" presId="urn:microsoft.com/office/officeart/2005/8/layout/hProcess4"/>
    <dgm:cxn modelId="{1B2FC559-D62C-4A24-91E9-113D15036A8D}" type="presParOf" srcId="{1918164C-FA20-4356-90DC-619115A0E4A6}" destId="{C291907D-8C1D-4639-961E-DCA45A104E5A}" srcOrd="8" destOrd="0" presId="urn:microsoft.com/office/officeart/2005/8/layout/hProcess4"/>
    <dgm:cxn modelId="{45A366A0-AA87-43AA-A623-40134D1C90E8}" type="presParOf" srcId="{C291907D-8C1D-4639-961E-DCA45A104E5A}" destId="{0CF6340F-590E-4CA2-ABA8-0EF8666F3552}" srcOrd="0" destOrd="0" presId="urn:microsoft.com/office/officeart/2005/8/layout/hProcess4"/>
    <dgm:cxn modelId="{68C1B71F-CE6E-4239-B5D0-51779B702E85}" type="presParOf" srcId="{C291907D-8C1D-4639-961E-DCA45A104E5A}" destId="{4C804311-86DF-446E-BF4B-C0CC4487FCD9}" srcOrd="1" destOrd="0" presId="urn:microsoft.com/office/officeart/2005/8/layout/hProcess4"/>
    <dgm:cxn modelId="{FBC12DF0-1FCD-443F-9AD9-3F87AF447843}" type="presParOf" srcId="{C291907D-8C1D-4639-961E-DCA45A104E5A}" destId="{63E22229-52FF-4065-9CFC-290F47E899F7}" srcOrd="2" destOrd="0" presId="urn:microsoft.com/office/officeart/2005/8/layout/hProcess4"/>
    <dgm:cxn modelId="{D96F3FDA-2557-43B6-A542-56D58A974E65}" type="presParOf" srcId="{C291907D-8C1D-4639-961E-DCA45A104E5A}" destId="{3B97F8BC-2D11-4D26-80B7-DB1B8A39B5A6}" srcOrd="3" destOrd="0" presId="urn:microsoft.com/office/officeart/2005/8/layout/hProcess4"/>
    <dgm:cxn modelId="{04BECF41-ED66-49BF-B6FB-AD1398524515}" type="presParOf" srcId="{C291907D-8C1D-4639-961E-DCA45A104E5A}" destId="{C4FC4E1A-494D-4E94-A51D-06F1217FAB4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24213-0056-4914-B79A-17109617B7D6}">
      <dsp:nvSpPr>
        <dsp:cNvPr id="0" name=""/>
        <dsp:cNvSpPr/>
      </dsp:nvSpPr>
      <dsp:spPr>
        <a:xfrm>
          <a:off x="6472" y="916899"/>
          <a:ext cx="1865089" cy="1453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Begrüßung, Orientierung, Gruppen-einteilung</a:t>
          </a:r>
        </a:p>
      </dsp:txBody>
      <dsp:txXfrm>
        <a:off x="39931" y="950358"/>
        <a:ext cx="1798171" cy="1075471"/>
      </dsp:txXfrm>
    </dsp:sp>
    <dsp:sp modelId="{1C0E043C-7C22-4002-8BF8-9D9262A2D929}">
      <dsp:nvSpPr>
        <dsp:cNvPr id="0" name=""/>
        <dsp:cNvSpPr/>
      </dsp:nvSpPr>
      <dsp:spPr>
        <a:xfrm>
          <a:off x="832460" y="854255"/>
          <a:ext cx="2227816" cy="2227816"/>
        </a:xfrm>
        <a:prstGeom prst="leftCircularArrow">
          <a:avLst>
            <a:gd name="adj1" fmla="val 3370"/>
            <a:gd name="adj2" fmla="val 416897"/>
            <a:gd name="adj3" fmla="val 1927324"/>
            <a:gd name="adj4" fmla="val 8759406"/>
            <a:gd name="adj5" fmla="val 3932"/>
          </a:avLst>
        </a:prstGeom>
        <a:solidFill>
          <a:srgbClr val="0055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F1023-304E-4CC3-A757-1C54FE5176FC}">
      <dsp:nvSpPr>
        <dsp:cNvPr id="0" name=""/>
        <dsp:cNvSpPr/>
      </dsp:nvSpPr>
      <dsp:spPr>
        <a:xfrm>
          <a:off x="401268" y="2087611"/>
          <a:ext cx="1378329" cy="458103"/>
        </a:xfrm>
        <a:prstGeom prst="roundRect">
          <a:avLst>
            <a:gd name="adj" fmla="val 10000"/>
          </a:avLst>
        </a:prstGeom>
        <a:solidFill>
          <a:srgbClr val="0055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8:00 Uhr</a:t>
          </a:r>
        </a:p>
      </dsp:txBody>
      <dsp:txXfrm>
        <a:off x="414685" y="2101028"/>
        <a:ext cx="1351495" cy="431269"/>
      </dsp:txXfrm>
    </dsp:sp>
    <dsp:sp modelId="{98B1D78D-6DA0-4B69-BF96-5358DD7BF9F7}">
      <dsp:nvSpPr>
        <dsp:cNvPr id="0" name=""/>
        <dsp:cNvSpPr/>
      </dsp:nvSpPr>
      <dsp:spPr>
        <a:xfrm>
          <a:off x="2229113" y="914149"/>
          <a:ext cx="1865089" cy="1453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Gruppenaufgaben mit kleinen Pausen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(á 45 Min.)</a:t>
          </a:r>
        </a:p>
      </dsp:txBody>
      <dsp:txXfrm>
        <a:off x="2262572" y="1259169"/>
        <a:ext cx="1798171" cy="1075471"/>
      </dsp:txXfrm>
    </dsp:sp>
    <dsp:sp modelId="{1753A026-CFCD-4B02-8584-1FAF2A4C5B8F}">
      <dsp:nvSpPr>
        <dsp:cNvPr id="0" name=""/>
        <dsp:cNvSpPr/>
      </dsp:nvSpPr>
      <dsp:spPr>
        <a:xfrm>
          <a:off x="3011802" y="132248"/>
          <a:ext cx="2416492" cy="2416492"/>
        </a:xfrm>
        <a:prstGeom prst="circularArrow">
          <a:avLst>
            <a:gd name="adj1" fmla="val 3107"/>
            <a:gd name="adj2" fmla="val 381959"/>
            <a:gd name="adj3" fmla="val 19762924"/>
            <a:gd name="adj4" fmla="val 12895904"/>
            <a:gd name="adj5" fmla="val 3625"/>
          </a:avLst>
        </a:prstGeom>
        <a:solidFill>
          <a:srgbClr val="0055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28FFE-2F68-46F8-BC71-FDEB8C3BBCE6}">
      <dsp:nvSpPr>
        <dsp:cNvPr id="0" name=""/>
        <dsp:cNvSpPr/>
      </dsp:nvSpPr>
      <dsp:spPr>
        <a:xfrm>
          <a:off x="2607009" y="695229"/>
          <a:ext cx="1378329" cy="458103"/>
        </a:xfrm>
        <a:prstGeom prst="roundRect">
          <a:avLst>
            <a:gd name="adj" fmla="val 10000"/>
          </a:avLst>
        </a:prstGeom>
        <a:solidFill>
          <a:srgbClr val="0055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8:30 Uhr</a:t>
          </a:r>
        </a:p>
      </dsp:txBody>
      <dsp:txXfrm>
        <a:off x="2620426" y="708646"/>
        <a:ext cx="1351495" cy="431269"/>
      </dsp:txXfrm>
    </dsp:sp>
    <dsp:sp modelId="{F7534831-AE7D-409C-9B6F-4B5976FF4CDE}">
      <dsp:nvSpPr>
        <dsp:cNvPr id="0" name=""/>
        <dsp:cNvSpPr/>
      </dsp:nvSpPr>
      <dsp:spPr>
        <a:xfrm>
          <a:off x="4451753" y="916899"/>
          <a:ext cx="1865089" cy="1453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300" b="1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300" b="1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Mittagspause</a:t>
          </a:r>
        </a:p>
      </dsp:txBody>
      <dsp:txXfrm>
        <a:off x="4485212" y="950358"/>
        <a:ext cx="1798171" cy="1075471"/>
      </dsp:txXfrm>
    </dsp:sp>
    <dsp:sp modelId="{FB5BACEB-2EE1-4130-ABE0-A3140061DFCF}">
      <dsp:nvSpPr>
        <dsp:cNvPr id="0" name=""/>
        <dsp:cNvSpPr/>
      </dsp:nvSpPr>
      <dsp:spPr>
        <a:xfrm>
          <a:off x="5277741" y="854255"/>
          <a:ext cx="2227816" cy="2227816"/>
        </a:xfrm>
        <a:prstGeom prst="leftCircularArrow">
          <a:avLst>
            <a:gd name="adj1" fmla="val 3370"/>
            <a:gd name="adj2" fmla="val 416897"/>
            <a:gd name="adj3" fmla="val 1927324"/>
            <a:gd name="adj4" fmla="val 8759406"/>
            <a:gd name="adj5" fmla="val 3932"/>
          </a:avLst>
        </a:prstGeom>
        <a:solidFill>
          <a:srgbClr val="0055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CF73F-C057-47C7-8F7D-636129112089}">
      <dsp:nvSpPr>
        <dsp:cNvPr id="0" name=""/>
        <dsp:cNvSpPr/>
      </dsp:nvSpPr>
      <dsp:spPr>
        <a:xfrm>
          <a:off x="4846549" y="2087611"/>
          <a:ext cx="1378329" cy="458103"/>
        </a:xfrm>
        <a:prstGeom prst="roundRect">
          <a:avLst>
            <a:gd name="adj" fmla="val 10000"/>
          </a:avLst>
        </a:prstGeom>
        <a:solidFill>
          <a:srgbClr val="0055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12:00 Uhr</a:t>
          </a:r>
        </a:p>
      </dsp:txBody>
      <dsp:txXfrm>
        <a:off x="4859966" y="2101028"/>
        <a:ext cx="1351495" cy="431269"/>
      </dsp:txXfrm>
    </dsp:sp>
    <dsp:sp modelId="{0E764CFC-AB31-4A5C-9106-440A6F5084D2}">
      <dsp:nvSpPr>
        <dsp:cNvPr id="0" name=""/>
        <dsp:cNvSpPr/>
      </dsp:nvSpPr>
      <dsp:spPr>
        <a:xfrm>
          <a:off x="6674393" y="914149"/>
          <a:ext cx="1865089" cy="1453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Einzelaufgaben und Interessenstest</a:t>
          </a:r>
        </a:p>
      </dsp:txBody>
      <dsp:txXfrm>
        <a:off x="6707852" y="1259169"/>
        <a:ext cx="1798171" cy="1075471"/>
      </dsp:txXfrm>
    </dsp:sp>
    <dsp:sp modelId="{EB61AC99-A5FA-48D8-ABE3-DDE243243029}">
      <dsp:nvSpPr>
        <dsp:cNvPr id="0" name=""/>
        <dsp:cNvSpPr/>
      </dsp:nvSpPr>
      <dsp:spPr>
        <a:xfrm>
          <a:off x="7457083" y="132248"/>
          <a:ext cx="2416492" cy="2416492"/>
        </a:xfrm>
        <a:prstGeom prst="circularArrow">
          <a:avLst>
            <a:gd name="adj1" fmla="val 3107"/>
            <a:gd name="adj2" fmla="val 381959"/>
            <a:gd name="adj3" fmla="val 19762924"/>
            <a:gd name="adj4" fmla="val 12895904"/>
            <a:gd name="adj5" fmla="val 3625"/>
          </a:avLst>
        </a:prstGeom>
        <a:solidFill>
          <a:srgbClr val="0055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3D2E4-1442-4E56-BF57-D8FE4042ED95}">
      <dsp:nvSpPr>
        <dsp:cNvPr id="0" name=""/>
        <dsp:cNvSpPr/>
      </dsp:nvSpPr>
      <dsp:spPr>
        <a:xfrm>
          <a:off x="7052289" y="695229"/>
          <a:ext cx="1378329" cy="458103"/>
        </a:xfrm>
        <a:prstGeom prst="roundRect">
          <a:avLst>
            <a:gd name="adj" fmla="val 10000"/>
          </a:avLst>
        </a:prstGeom>
        <a:solidFill>
          <a:srgbClr val="0055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12:30 Uhr</a:t>
          </a:r>
        </a:p>
      </dsp:txBody>
      <dsp:txXfrm>
        <a:off x="7065706" y="708646"/>
        <a:ext cx="1351495" cy="431269"/>
      </dsp:txXfrm>
    </dsp:sp>
    <dsp:sp modelId="{4C804311-86DF-446E-BF4B-C0CC4487FCD9}">
      <dsp:nvSpPr>
        <dsp:cNvPr id="0" name=""/>
        <dsp:cNvSpPr/>
      </dsp:nvSpPr>
      <dsp:spPr>
        <a:xfrm>
          <a:off x="8897033" y="916899"/>
          <a:ext cx="1865089" cy="1453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5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300" b="1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300" b="1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300" b="1" kern="1200" dirty="0"/>
            <a:t>Verabschiedung</a:t>
          </a:r>
        </a:p>
      </dsp:txBody>
      <dsp:txXfrm>
        <a:off x="8930492" y="950358"/>
        <a:ext cx="1798171" cy="1075471"/>
      </dsp:txXfrm>
    </dsp:sp>
    <dsp:sp modelId="{3B97F8BC-2D11-4D26-80B7-DB1B8A39B5A6}">
      <dsp:nvSpPr>
        <dsp:cNvPr id="0" name=""/>
        <dsp:cNvSpPr/>
      </dsp:nvSpPr>
      <dsp:spPr>
        <a:xfrm>
          <a:off x="9291829" y="2087611"/>
          <a:ext cx="1378329" cy="458103"/>
        </a:xfrm>
        <a:prstGeom prst="roundRect">
          <a:avLst>
            <a:gd name="adj" fmla="val 10000"/>
          </a:avLst>
        </a:prstGeom>
        <a:solidFill>
          <a:srgbClr val="0055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14:00 Uhr</a:t>
          </a:r>
        </a:p>
      </dsp:txBody>
      <dsp:txXfrm>
        <a:off x="9305246" y="2101028"/>
        <a:ext cx="1351495" cy="431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7AAA4-ECE2-4B88-8600-65E6AC78808F}" type="datetimeFigureOut">
              <a:rPr lang="de-DE" smtClean="0"/>
              <a:t>29.10.2025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1180B-B0DA-41A7-99AD-68AF96C5D9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970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6EE73B-575C-4001-9C22-14AC5FF995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6816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Name des Trägers anpassen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Hier Vorstellung der eigenen Person, ggf. Tätigkeit</a:t>
            </a:r>
            <a:endParaRPr lang="de-DE" sz="1200" b="0" i="0" u="none" strike="noStrike" baseline="0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Name des Trägers und </a:t>
            </a:r>
            <a:r>
              <a:rPr lang="de-DE" sz="1200" b="0" i="0" u="none" strike="noStrike" baseline="0" dirty="0">
                <a:latin typeface="Calibri" panose="020F0502020204030204" pitchFamily="34" charset="0"/>
              </a:rPr>
              <a:t>Handlungsfelder/ </a:t>
            </a:r>
            <a:r>
              <a:rPr lang="de-DE" dirty="0"/>
              <a:t>P</a:t>
            </a:r>
            <a:r>
              <a:rPr lang="de-DE" sz="1200" b="0" i="0" u="none" strike="noStrike" baseline="0" dirty="0">
                <a:latin typeface="Calibri" panose="020F0502020204030204" pitchFamily="34" charset="0"/>
              </a:rPr>
              <a:t>rofil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679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Info an Referierenden: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Muss an den tatsächlichen Ablauf angepasst werden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696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Ggf. ergänzen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594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/>
              <a:t>Daten bitte anpassen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/>
              <a:t>Ggf. anderes Portfolioinstrument als den BWP einsetzen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5738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Hier Auswahlmöglichkeit!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Schüler*innen stellen sich im Raum auf einer gedachten Linie (z. B. von „stimmt gar nicht“ bis „stimmt total“) oder in Ecken des Raumes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Gesprächsimpuls: „Wer möchte erzählen, warum er/sie da steht?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871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Alternative zu Folie 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Hier Auswahlmöglichkeit!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Mitdenken </a:t>
            </a:r>
            <a:r>
              <a:rPr lang="de-DE" b="1" dirty="0"/>
              <a:t>oder</a:t>
            </a:r>
            <a:r>
              <a:rPr lang="de-DE" dirty="0"/>
              <a:t> aufschreiben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7445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/>
              <a:t>Daten bitte anpassen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115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556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8029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="1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815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>
                <a:solidFill>
                  <a:schemeClr val="tx1"/>
                </a:solidFill>
              </a:rPr>
              <a:t>Beispiele Kompetenzen: gut zuhören, Dinge erklären, handwerklich geschickt sein, logisch kombinieren.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1200" dirty="0">
              <a:solidFill>
                <a:schemeClr val="tx1"/>
              </a:solidFill>
            </a:endParaRPr>
          </a:p>
          <a:p>
            <a:r>
              <a:rPr lang="de-DE" altLang="de-DE" sz="1200" dirty="0">
                <a:solidFill>
                  <a:schemeClr val="tx1"/>
                </a:solidFill>
              </a:rPr>
              <a:t>Soziale Kompetenz: Du kannst gut mit anderen reden, zusammenarbeiten oder Streit lösen.</a:t>
            </a:r>
          </a:p>
          <a:p>
            <a:r>
              <a:rPr lang="de-DE" altLang="de-DE" sz="1200" dirty="0">
                <a:solidFill>
                  <a:schemeClr val="tx1"/>
                </a:solidFill>
              </a:rPr>
              <a:t>Methodische Kompetenz: Du kannst gut planen, ordnen und dir eine clevere Strategie ausdenken.</a:t>
            </a:r>
          </a:p>
          <a:p>
            <a:r>
              <a:rPr lang="de-DE" altLang="de-DE" sz="1200" dirty="0">
                <a:solidFill>
                  <a:schemeClr val="tx1"/>
                </a:solidFill>
              </a:rPr>
              <a:t>Personale Kompetenz: Du findest Lösungen, wenn etwas schwierig wird….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740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Schüler*innen stellen sich in Ecken des Raumes auf.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Gesprächsimpuls: „Wer möchte erzählen, warum er/sie da steht?“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Überleitung: So wie bei Superkräften gibt es auch bei Stärken viele verschiedene – und alle sind wertvoll.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331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Hier mind. eine Beispielübung aus dem eigenen Verfahren nennen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Kurz auf die Rolle der Beobachter*innen eingehen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759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Muss an den tatsächlichen Ablauf angepasst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9932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Info an Referierenden: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Alternative Darstellung zu Folie 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Muss an den tatsächlichen Ablauf angepasst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E73B-575C-4001-9C22-14AC5FF995CA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908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3E5BA1-0C3A-4A21-BCB1-69C12150B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9D2DE6DF-7CA3-4AD1-8ACA-8510A78DC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24469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3E5BA1-0C3A-4A21-BCB1-69C12150B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9D2DE6DF-7CA3-4AD1-8ACA-8510A78DC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337299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4917" y="2006603"/>
            <a:ext cx="10752667" cy="4014787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798990" y="980086"/>
            <a:ext cx="10768596" cy="720725"/>
          </a:xfrm>
        </p:spPr>
        <p:txBody>
          <a:bodyPr/>
          <a:lstStyle>
            <a:lvl1pPr algn="l"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0223435" y="6327182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7FE1DE-2155-4AE8-A6D4-E46CE0607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696" y="6084000"/>
            <a:ext cx="4930609" cy="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9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233" y="1699310"/>
            <a:ext cx="10515600" cy="2852737"/>
          </a:xfrm>
        </p:spPr>
        <p:txBody>
          <a:bodyPr anchor="t"/>
          <a:lstStyle>
            <a:lvl1pPr>
              <a:defRPr sz="4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8A7CD8-D5F7-4363-8936-E6249CED3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D831A529-EFF4-46B1-8F84-E1331845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8744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14919" y="1773238"/>
            <a:ext cx="5274733" cy="424815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2852" y="1773238"/>
            <a:ext cx="5274733" cy="4248150"/>
          </a:xfrm>
        </p:spPr>
        <p:txBody>
          <a:bodyPr/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 lang="de-DE" sz="320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20000"/>
              </a:spcBef>
              <a:spcAft>
                <a:spcPct val="0"/>
              </a:spcAft>
              <a:defRPr lang="de-DE" sz="320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spcBef>
                <a:spcPct val="20000"/>
              </a:spcBef>
              <a:spcAft>
                <a:spcPct val="0"/>
              </a:spcAft>
              <a:defRPr lang="de-DE" sz="320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spcBef>
                <a:spcPct val="20000"/>
              </a:spcBef>
              <a:spcAft>
                <a:spcPct val="0"/>
              </a:spcAft>
              <a:defRPr lang="de-DE" sz="320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spcBef>
                <a:spcPct val="20000"/>
              </a:spcBef>
              <a:spcAft>
                <a:spcPct val="0"/>
              </a:spcAft>
              <a:defRPr lang="de-DE" sz="320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FA308F-C270-4A62-ACE7-49BCC4657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0525D270-F027-4334-A989-8C846182E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163713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lang="de-DE" sz="2400" b="0" kern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596"/>
              </a:buClr>
              <a:buSzPct val="105000"/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AC45D9-67CA-43F5-88F9-58344E2A6D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31053AA-4827-4A59-BDD2-3744F02DCB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190079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ctr">
              <a:defRPr sz="4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64933BFE-D322-4C30-851E-186230077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89544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150261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8DC931-8400-4367-95BD-5FC2D184C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00" y="6196007"/>
            <a:ext cx="1575000" cy="652993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BA50DA7-9B03-4FB3-A504-69BDEF23D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Projektstelle Potenzialanalyse Brandenburg (PAB)</a:t>
            </a:r>
          </a:p>
        </p:txBody>
      </p:sp>
    </p:spTree>
    <p:extLst>
      <p:ext uri="{BB962C8B-B14F-4D97-AF65-F5344CB8AC3E}">
        <p14:creationId xmlns:p14="http://schemas.microsoft.com/office/powerpoint/2010/main" val="422782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>
            <a:spLocks noChangeArrowheads="1"/>
          </p:cNvSpPr>
          <p:nvPr userDrawn="1"/>
        </p:nvSpPr>
        <p:spPr bwMode="auto">
          <a:xfrm rot="21425859">
            <a:off x="353031" y="711485"/>
            <a:ext cx="12472258" cy="6466422"/>
          </a:xfrm>
          <a:prstGeom prst="roundRect">
            <a:avLst>
              <a:gd name="adj" fmla="val 2366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de-DE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836616"/>
            <a:ext cx="10655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7" y="1773238"/>
            <a:ext cx="1075266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814917" y="6174000"/>
            <a:ext cx="10945283" cy="0"/>
          </a:xfrm>
          <a:prstGeom prst="line">
            <a:avLst/>
          </a:prstGeom>
          <a:noFill/>
          <a:ln w="15875" cap="rnd">
            <a:solidFill>
              <a:srgbClr val="DD96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de-D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719404" y="6356353"/>
            <a:ext cx="1344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6" name="Gruppieren 5">
            <a:extLst>
              <a:ext uri="{FF2B5EF4-FFF2-40B4-BE49-F238E27FC236}">
                <a16:creationId xmlns:a16="http://schemas.microsoft.com/office/drawing/2014/main" id="{E03B5A04-251F-4459-96AD-37297AB008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3213" y="188913"/>
            <a:ext cx="1604962" cy="392112"/>
            <a:chOff x="302741" y="188640"/>
            <a:chExt cx="1604963" cy="39211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CC73FB88-E5EA-4025-BE71-797454A24C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4328" y="188640"/>
              <a:ext cx="1603376" cy="198440"/>
            </a:xfrm>
            <a:custGeom>
              <a:avLst/>
              <a:gdLst>
                <a:gd name="T0" fmla="*/ 1015536 w 4321"/>
                <a:gd name="T1" fmla="*/ 184523 h 532"/>
                <a:gd name="T2" fmla="*/ 963571 w 4321"/>
                <a:gd name="T3" fmla="*/ 188243 h 532"/>
                <a:gd name="T4" fmla="*/ 796914 w 4321"/>
                <a:gd name="T5" fmla="*/ 133184 h 532"/>
                <a:gd name="T6" fmla="*/ 792088 w 4321"/>
                <a:gd name="T7" fmla="*/ 171502 h 532"/>
                <a:gd name="T8" fmla="*/ 796914 w 4321"/>
                <a:gd name="T9" fmla="*/ 133184 h 532"/>
                <a:gd name="T10" fmla="*/ 1390794 w 4321"/>
                <a:gd name="T11" fmla="*/ 118303 h 532"/>
                <a:gd name="T12" fmla="*/ 440585 w 4321"/>
                <a:gd name="T13" fmla="*/ 78497 h 532"/>
                <a:gd name="T14" fmla="*/ 409406 w 4321"/>
                <a:gd name="T15" fmla="*/ 149181 h 532"/>
                <a:gd name="T16" fmla="*/ 462485 w 4321"/>
                <a:gd name="T17" fmla="*/ 171502 h 532"/>
                <a:gd name="T18" fmla="*/ 464712 w 4321"/>
                <a:gd name="T19" fmla="*/ 81101 h 532"/>
                <a:gd name="T20" fmla="*/ 214911 w 4321"/>
                <a:gd name="T21" fmla="*/ 94122 h 532"/>
                <a:gd name="T22" fmla="*/ 239779 w 4321"/>
                <a:gd name="T23" fmla="*/ 172246 h 532"/>
                <a:gd name="T24" fmla="*/ 286547 w 4321"/>
                <a:gd name="T25" fmla="*/ 97098 h 532"/>
                <a:gd name="T26" fmla="*/ 1372978 w 4321"/>
                <a:gd name="T27" fmla="*/ 53571 h 532"/>
                <a:gd name="T28" fmla="*/ 1416405 w 4321"/>
                <a:gd name="T29" fmla="*/ 132440 h 532"/>
                <a:gd name="T30" fmla="*/ 1320271 w 4321"/>
                <a:gd name="T31" fmla="*/ 159970 h 532"/>
                <a:gd name="T32" fmla="*/ 1416405 w 4321"/>
                <a:gd name="T33" fmla="*/ 184895 h 532"/>
                <a:gd name="T34" fmla="*/ 1314703 w 4321"/>
                <a:gd name="T35" fmla="*/ 190848 h 532"/>
                <a:gd name="T36" fmla="*/ 1303197 w 4321"/>
                <a:gd name="T37" fmla="*/ 71428 h 532"/>
                <a:gd name="T38" fmla="*/ 1124290 w 4321"/>
                <a:gd name="T39" fmla="*/ 61384 h 532"/>
                <a:gd name="T40" fmla="*/ 1204093 w 4321"/>
                <a:gd name="T41" fmla="*/ 56919 h 532"/>
                <a:gd name="T42" fmla="*/ 1218940 w 4321"/>
                <a:gd name="T43" fmla="*/ 196428 h 532"/>
                <a:gd name="T44" fmla="*/ 1192587 w 4321"/>
                <a:gd name="T45" fmla="*/ 81845 h 532"/>
                <a:gd name="T46" fmla="*/ 1121692 w 4321"/>
                <a:gd name="T47" fmla="*/ 193824 h 532"/>
                <a:gd name="T48" fmla="*/ 1101277 w 4321"/>
                <a:gd name="T49" fmla="*/ 61384 h 532"/>
                <a:gd name="T50" fmla="*/ 871520 w 4321"/>
                <a:gd name="T51" fmla="*/ 71428 h 532"/>
                <a:gd name="T52" fmla="*/ 858900 w 4321"/>
                <a:gd name="T53" fmla="*/ 193824 h 532"/>
                <a:gd name="T54" fmla="*/ 776128 w 4321"/>
                <a:gd name="T55" fmla="*/ 194568 h 532"/>
                <a:gd name="T56" fmla="*/ 775757 w 4321"/>
                <a:gd name="T57" fmla="*/ 110863 h 532"/>
                <a:gd name="T58" fmla="*/ 796914 w 4321"/>
                <a:gd name="T59" fmla="*/ 78497 h 532"/>
                <a:gd name="T60" fmla="*/ 796914 w 4321"/>
                <a:gd name="T61" fmla="*/ 53199 h 532"/>
                <a:gd name="T62" fmla="*/ 633225 w 4321"/>
                <a:gd name="T63" fmla="*/ 55059 h 532"/>
                <a:gd name="T64" fmla="*/ 697067 w 4321"/>
                <a:gd name="T65" fmla="*/ 103050 h 532"/>
                <a:gd name="T66" fmla="*/ 665518 w 4321"/>
                <a:gd name="T67" fmla="*/ 79985 h 532"/>
                <a:gd name="T68" fmla="*/ 596479 w 4321"/>
                <a:gd name="T69" fmla="*/ 190104 h 532"/>
                <a:gd name="T70" fmla="*/ 573095 w 4321"/>
                <a:gd name="T71" fmla="*/ 66592 h 532"/>
                <a:gd name="T72" fmla="*/ 289517 w 4321"/>
                <a:gd name="T73" fmla="*/ 62128 h 532"/>
                <a:gd name="T74" fmla="*/ 306962 w 4321"/>
                <a:gd name="T75" fmla="*/ 172246 h 532"/>
                <a:gd name="T76" fmla="*/ 224561 w 4321"/>
                <a:gd name="T77" fmla="*/ 196428 h 532"/>
                <a:gd name="T78" fmla="*/ 187444 w 4321"/>
                <a:gd name="T79" fmla="*/ 92262 h 532"/>
                <a:gd name="T80" fmla="*/ 1516623 w 4321"/>
                <a:gd name="T81" fmla="*/ 8929 h 532"/>
                <a:gd name="T82" fmla="*/ 1586404 w 4321"/>
                <a:gd name="T83" fmla="*/ 56919 h 532"/>
                <a:gd name="T84" fmla="*/ 1529614 w 4321"/>
                <a:gd name="T85" fmla="*/ 156249 h 532"/>
                <a:gd name="T86" fmla="*/ 1578238 w 4321"/>
                <a:gd name="T87" fmla="*/ 160714 h 532"/>
                <a:gd name="T88" fmla="*/ 1587888 w 4321"/>
                <a:gd name="T89" fmla="*/ 191592 h 532"/>
                <a:gd name="T90" fmla="*/ 1505116 w 4321"/>
                <a:gd name="T91" fmla="*/ 167782 h 532"/>
                <a:gd name="T92" fmla="*/ 1479134 w 4321"/>
                <a:gd name="T93" fmla="*/ 60640 h 532"/>
                <a:gd name="T94" fmla="*/ 1511055 w 4321"/>
                <a:gd name="T95" fmla="*/ 10045 h 532"/>
                <a:gd name="T96" fmla="*/ 416459 w 4321"/>
                <a:gd name="T97" fmla="*/ 61384 h 532"/>
                <a:gd name="T98" fmla="*/ 502572 w 4321"/>
                <a:gd name="T99" fmla="*/ 82589 h 532"/>
                <a:gd name="T100" fmla="*/ 469537 w 4321"/>
                <a:gd name="T101" fmla="*/ 196428 h 532"/>
                <a:gd name="T102" fmla="*/ 404210 w 4321"/>
                <a:gd name="T103" fmla="*/ 190104 h 532"/>
                <a:gd name="T104" fmla="*/ 379712 w 4321"/>
                <a:gd name="T105" fmla="*/ 12649 h 532"/>
                <a:gd name="T106" fmla="*/ 25611 w 4321"/>
                <a:gd name="T107" fmla="*/ 17857 h 532"/>
                <a:gd name="T108" fmla="*/ 109868 w 4321"/>
                <a:gd name="T109" fmla="*/ 75521 h 532"/>
                <a:gd name="T110" fmla="*/ 112466 w 4321"/>
                <a:gd name="T111" fmla="*/ 197916 h 532"/>
                <a:gd name="T112" fmla="*/ 17816 w 4321"/>
                <a:gd name="T113" fmla="*/ 196428 h 532"/>
                <a:gd name="T114" fmla="*/ 3341 w 4321"/>
                <a:gd name="T115" fmla="*/ 3720 h 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321" h="532">
                  <a:moveTo>
                    <a:pt x="2639" y="397"/>
                  </a:moveTo>
                  <a:lnTo>
                    <a:pt x="2691" y="397"/>
                  </a:lnTo>
                  <a:lnTo>
                    <a:pt x="2705" y="397"/>
                  </a:lnTo>
                  <a:lnTo>
                    <a:pt x="2718" y="401"/>
                  </a:lnTo>
                  <a:lnTo>
                    <a:pt x="2729" y="411"/>
                  </a:lnTo>
                  <a:lnTo>
                    <a:pt x="2734" y="422"/>
                  </a:lnTo>
                  <a:lnTo>
                    <a:pt x="2736" y="432"/>
                  </a:lnTo>
                  <a:lnTo>
                    <a:pt x="2736" y="444"/>
                  </a:lnTo>
                  <a:lnTo>
                    <a:pt x="2736" y="484"/>
                  </a:lnTo>
                  <a:lnTo>
                    <a:pt x="2736" y="496"/>
                  </a:lnTo>
                  <a:lnTo>
                    <a:pt x="2734" y="506"/>
                  </a:lnTo>
                  <a:lnTo>
                    <a:pt x="2729" y="516"/>
                  </a:lnTo>
                  <a:lnTo>
                    <a:pt x="2718" y="527"/>
                  </a:lnTo>
                  <a:lnTo>
                    <a:pt x="2705" y="530"/>
                  </a:lnTo>
                  <a:lnTo>
                    <a:pt x="2691" y="530"/>
                  </a:lnTo>
                  <a:lnTo>
                    <a:pt x="2639" y="530"/>
                  </a:lnTo>
                  <a:lnTo>
                    <a:pt x="2624" y="530"/>
                  </a:lnTo>
                  <a:lnTo>
                    <a:pt x="2612" y="527"/>
                  </a:lnTo>
                  <a:lnTo>
                    <a:pt x="2601" y="516"/>
                  </a:lnTo>
                  <a:lnTo>
                    <a:pt x="2596" y="506"/>
                  </a:lnTo>
                  <a:lnTo>
                    <a:pt x="2594" y="496"/>
                  </a:lnTo>
                  <a:lnTo>
                    <a:pt x="2593" y="484"/>
                  </a:lnTo>
                  <a:lnTo>
                    <a:pt x="2593" y="444"/>
                  </a:lnTo>
                  <a:lnTo>
                    <a:pt x="2594" y="432"/>
                  </a:lnTo>
                  <a:lnTo>
                    <a:pt x="2596" y="422"/>
                  </a:lnTo>
                  <a:lnTo>
                    <a:pt x="2601" y="411"/>
                  </a:lnTo>
                  <a:lnTo>
                    <a:pt x="2612" y="401"/>
                  </a:lnTo>
                  <a:lnTo>
                    <a:pt x="2624" y="397"/>
                  </a:lnTo>
                  <a:lnTo>
                    <a:pt x="2639" y="397"/>
                  </a:lnTo>
                  <a:close/>
                  <a:moveTo>
                    <a:pt x="2147" y="358"/>
                  </a:moveTo>
                  <a:lnTo>
                    <a:pt x="2134" y="358"/>
                  </a:lnTo>
                  <a:lnTo>
                    <a:pt x="2122" y="361"/>
                  </a:lnTo>
                  <a:lnTo>
                    <a:pt x="2110" y="366"/>
                  </a:lnTo>
                  <a:lnTo>
                    <a:pt x="2103" y="375"/>
                  </a:lnTo>
                  <a:lnTo>
                    <a:pt x="2100" y="387"/>
                  </a:lnTo>
                  <a:lnTo>
                    <a:pt x="2100" y="434"/>
                  </a:lnTo>
                  <a:lnTo>
                    <a:pt x="2103" y="446"/>
                  </a:lnTo>
                  <a:lnTo>
                    <a:pt x="2110" y="454"/>
                  </a:lnTo>
                  <a:lnTo>
                    <a:pt x="2122" y="459"/>
                  </a:lnTo>
                  <a:lnTo>
                    <a:pt x="2134" y="461"/>
                  </a:lnTo>
                  <a:lnTo>
                    <a:pt x="2145" y="463"/>
                  </a:lnTo>
                  <a:lnTo>
                    <a:pt x="2221" y="463"/>
                  </a:lnTo>
                  <a:lnTo>
                    <a:pt x="2298" y="423"/>
                  </a:lnTo>
                  <a:lnTo>
                    <a:pt x="2298" y="408"/>
                  </a:lnTo>
                  <a:lnTo>
                    <a:pt x="2296" y="387"/>
                  </a:lnTo>
                  <a:lnTo>
                    <a:pt x="2291" y="373"/>
                  </a:lnTo>
                  <a:lnTo>
                    <a:pt x="2283" y="365"/>
                  </a:lnTo>
                  <a:lnTo>
                    <a:pt x="2269" y="360"/>
                  </a:lnTo>
                  <a:lnTo>
                    <a:pt x="2248" y="358"/>
                  </a:lnTo>
                  <a:lnTo>
                    <a:pt x="2147" y="358"/>
                  </a:lnTo>
                  <a:close/>
                  <a:moveTo>
                    <a:pt x="3619" y="211"/>
                  </a:moveTo>
                  <a:lnTo>
                    <a:pt x="3602" y="213"/>
                  </a:lnTo>
                  <a:lnTo>
                    <a:pt x="3585" y="220"/>
                  </a:lnTo>
                  <a:lnTo>
                    <a:pt x="3561" y="237"/>
                  </a:lnTo>
                  <a:lnTo>
                    <a:pt x="3556" y="242"/>
                  </a:lnTo>
                  <a:lnTo>
                    <a:pt x="3551" y="248"/>
                  </a:lnTo>
                  <a:lnTo>
                    <a:pt x="3547" y="256"/>
                  </a:lnTo>
                  <a:lnTo>
                    <a:pt x="3547" y="268"/>
                  </a:lnTo>
                  <a:lnTo>
                    <a:pt x="3547" y="318"/>
                  </a:lnTo>
                  <a:lnTo>
                    <a:pt x="3747" y="318"/>
                  </a:lnTo>
                  <a:lnTo>
                    <a:pt x="3747" y="277"/>
                  </a:lnTo>
                  <a:lnTo>
                    <a:pt x="3747" y="263"/>
                  </a:lnTo>
                  <a:lnTo>
                    <a:pt x="3745" y="253"/>
                  </a:lnTo>
                  <a:lnTo>
                    <a:pt x="3738" y="244"/>
                  </a:lnTo>
                  <a:lnTo>
                    <a:pt x="3713" y="220"/>
                  </a:lnTo>
                  <a:lnTo>
                    <a:pt x="3702" y="215"/>
                  </a:lnTo>
                  <a:lnTo>
                    <a:pt x="3690" y="213"/>
                  </a:lnTo>
                  <a:lnTo>
                    <a:pt x="3678" y="211"/>
                  </a:lnTo>
                  <a:lnTo>
                    <a:pt x="3619" y="211"/>
                  </a:lnTo>
                  <a:close/>
                  <a:moveTo>
                    <a:pt x="1187" y="211"/>
                  </a:moveTo>
                  <a:lnTo>
                    <a:pt x="1171" y="215"/>
                  </a:lnTo>
                  <a:lnTo>
                    <a:pt x="1158" y="223"/>
                  </a:lnTo>
                  <a:lnTo>
                    <a:pt x="1113" y="263"/>
                  </a:lnTo>
                  <a:lnTo>
                    <a:pt x="1103" y="273"/>
                  </a:lnTo>
                  <a:lnTo>
                    <a:pt x="1096" y="287"/>
                  </a:lnTo>
                  <a:lnTo>
                    <a:pt x="1092" y="304"/>
                  </a:lnTo>
                  <a:lnTo>
                    <a:pt x="1092" y="365"/>
                  </a:lnTo>
                  <a:lnTo>
                    <a:pt x="1094" y="380"/>
                  </a:lnTo>
                  <a:lnTo>
                    <a:pt x="1096" y="391"/>
                  </a:lnTo>
                  <a:lnTo>
                    <a:pt x="1103" y="401"/>
                  </a:lnTo>
                  <a:lnTo>
                    <a:pt x="1113" y="411"/>
                  </a:lnTo>
                  <a:lnTo>
                    <a:pt x="1153" y="446"/>
                  </a:lnTo>
                  <a:lnTo>
                    <a:pt x="1158" y="449"/>
                  </a:lnTo>
                  <a:lnTo>
                    <a:pt x="1165" y="454"/>
                  </a:lnTo>
                  <a:lnTo>
                    <a:pt x="1170" y="458"/>
                  </a:lnTo>
                  <a:lnTo>
                    <a:pt x="1175" y="461"/>
                  </a:lnTo>
                  <a:lnTo>
                    <a:pt x="1180" y="463"/>
                  </a:lnTo>
                  <a:lnTo>
                    <a:pt x="1232" y="463"/>
                  </a:lnTo>
                  <a:lnTo>
                    <a:pt x="1239" y="461"/>
                  </a:lnTo>
                  <a:lnTo>
                    <a:pt x="1246" y="461"/>
                  </a:lnTo>
                  <a:lnTo>
                    <a:pt x="1251" y="458"/>
                  </a:lnTo>
                  <a:lnTo>
                    <a:pt x="1254" y="456"/>
                  </a:lnTo>
                  <a:lnTo>
                    <a:pt x="1285" y="430"/>
                  </a:lnTo>
                  <a:lnTo>
                    <a:pt x="1290" y="422"/>
                  </a:lnTo>
                  <a:lnTo>
                    <a:pt x="1292" y="408"/>
                  </a:lnTo>
                  <a:lnTo>
                    <a:pt x="1294" y="394"/>
                  </a:lnTo>
                  <a:lnTo>
                    <a:pt x="1294" y="272"/>
                  </a:lnTo>
                  <a:lnTo>
                    <a:pt x="1290" y="253"/>
                  </a:lnTo>
                  <a:lnTo>
                    <a:pt x="1283" y="242"/>
                  </a:lnTo>
                  <a:lnTo>
                    <a:pt x="1252" y="218"/>
                  </a:lnTo>
                  <a:lnTo>
                    <a:pt x="1247" y="215"/>
                  </a:lnTo>
                  <a:lnTo>
                    <a:pt x="1242" y="213"/>
                  </a:lnTo>
                  <a:lnTo>
                    <a:pt x="1235" y="211"/>
                  </a:lnTo>
                  <a:lnTo>
                    <a:pt x="1187" y="211"/>
                  </a:lnTo>
                  <a:close/>
                  <a:moveTo>
                    <a:pt x="646" y="211"/>
                  </a:moveTo>
                  <a:lnTo>
                    <a:pt x="627" y="213"/>
                  </a:lnTo>
                  <a:lnTo>
                    <a:pt x="613" y="220"/>
                  </a:lnTo>
                  <a:lnTo>
                    <a:pt x="598" y="230"/>
                  </a:lnTo>
                  <a:lnTo>
                    <a:pt x="586" y="242"/>
                  </a:lnTo>
                  <a:lnTo>
                    <a:pt x="579" y="253"/>
                  </a:lnTo>
                  <a:lnTo>
                    <a:pt x="574" y="261"/>
                  </a:lnTo>
                  <a:lnTo>
                    <a:pt x="574" y="272"/>
                  </a:lnTo>
                  <a:lnTo>
                    <a:pt x="574" y="403"/>
                  </a:lnTo>
                  <a:lnTo>
                    <a:pt x="574" y="413"/>
                  </a:lnTo>
                  <a:lnTo>
                    <a:pt x="579" y="422"/>
                  </a:lnTo>
                  <a:lnTo>
                    <a:pt x="586" y="432"/>
                  </a:lnTo>
                  <a:lnTo>
                    <a:pt x="598" y="444"/>
                  </a:lnTo>
                  <a:lnTo>
                    <a:pt x="613" y="454"/>
                  </a:lnTo>
                  <a:lnTo>
                    <a:pt x="627" y="459"/>
                  </a:lnTo>
                  <a:lnTo>
                    <a:pt x="646" y="463"/>
                  </a:lnTo>
                  <a:lnTo>
                    <a:pt x="701" y="463"/>
                  </a:lnTo>
                  <a:lnTo>
                    <a:pt x="720" y="459"/>
                  </a:lnTo>
                  <a:lnTo>
                    <a:pt x="734" y="454"/>
                  </a:lnTo>
                  <a:lnTo>
                    <a:pt x="748" y="444"/>
                  </a:lnTo>
                  <a:lnTo>
                    <a:pt x="761" y="432"/>
                  </a:lnTo>
                  <a:lnTo>
                    <a:pt x="768" y="422"/>
                  </a:lnTo>
                  <a:lnTo>
                    <a:pt x="772" y="413"/>
                  </a:lnTo>
                  <a:lnTo>
                    <a:pt x="774" y="403"/>
                  </a:lnTo>
                  <a:lnTo>
                    <a:pt x="774" y="272"/>
                  </a:lnTo>
                  <a:lnTo>
                    <a:pt x="772" y="261"/>
                  </a:lnTo>
                  <a:lnTo>
                    <a:pt x="768" y="253"/>
                  </a:lnTo>
                  <a:lnTo>
                    <a:pt x="761" y="242"/>
                  </a:lnTo>
                  <a:lnTo>
                    <a:pt x="748" y="230"/>
                  </a:lnTo>
                  <a:lnTo>
                    <a:pt x="734" y="220"/>
                  </a:lnTo>
                  <a:lnTo>
                    <a:pt x="720" y="213"/>
                  </a:lnTo>
                  <a:lnTo>
                    <a:pt x="701" y="211"/>
                  </a:lnTo>
                  <a:lnTo>
                    <a:pt x="646" y="211"/>
                  </a:lnTo>
                  <a:close/>
                  <a:moveTo>
                    <a:pt x="3613" y="143"/>
                  </a:moveTo>
                  <a:lnTo>
                    <a:pt x="3676" y="143"/>
                  </a:lnTo>
                  <a:lnTo>
                    <a:pt x="3699" y="144"/>
                  </a:lnTo>
                  <a:lnTo>
                    <a:pt x="3716" y="148"/>
                  </a:lnTo>
                  <a:lnTo>
                    <a:pt x="3733" y="155"/>
                  </a:lnTo>
                  <a:lnTo>
                    <a:pt x="3752" y="168"/>
                  </a:lnTo>
                  <a:lnTo>
                    <a:pt x="3780" y="191"/>
                  </a:lnTo>
                  <a:lnTo>
                    <a:pt x="3799" y="210"/>
                  </a:lnTo>
                  <a:lnTo>
                    <a:pt x="3811" y="230"/>
                  </a:lnTo>
                  <a:lnTo>
                    <a:pt x="3816" y="254"/>
                  </a:lnTo>
                  <a:lnTo>
                    <a:pt x="3816" y="280"/>
                  </a:lnTo>
                  <a:lnTo>
                    <a:pt x="3816" y="335"/>
                  </a:lnTo>
                  <a:lnTo>
                    <a:pt x="3816" y="356"/>
                  </a:lnTo>
                  <a:lnTo>
                    <a:pt x="3811" y="372"/>
                  </a:lnTo>
                  <a:lnTo>
                    <a:pt x="3804" y="380"/>
                  </a:lnTo>
                  <a:lnTo>
                    <a:pt x="3790" y="385"/>
                  </a:lnTo>
                  <a:lnTo>
                    <a:pt x="3769" y="387"/>
                  </a:lnTo>
                  <a:lnTo>
                    <a:pt x="3547" y="387"/>
                  </a:lnTo>
                  <a:lnTo>
                    <a:pt x="3547" y="409"/>
                  </a:lnTo>
                  <a:lnTo>
                    <a:pt x="3547" y="415"/>
                  </a:lnTo>
                  <a:lnTo>
                    <a:pt x="3551" y="422"/>
                  </a:lnTo>
                  <a:lnTo>
                    <a:pt x="3552" y="427"/>
                  </a:lnTo>
                  <a:lnTo>
                    <a:pt x="3557" y="430"/>
                  </a:lnTo>
                  <a:lnTo>
                    <a:pt x="3575" y="449"/>
                  </a:lnTo>
                  <a:lnTo>
                    <a:pt x="3585" y="458"/>
                  </a:lnTo>
                  <a:lnTo>
                    <a:pt x="3601" y="461"/>
                  </a:lnTo>
                  <a:lnTo>
                    <a:pt x="3619" y="463"/>
                  </a:lnTo>
                  <a:lnTo>
                    <a:pt x="3769" y="463"/>
                  </a:lnTo>
                  <a:lnTo>
                    <a:pt x="3783" y="463"/>
                  </a:lnTo>
                  <a:lnTo>
                    <a:pt x="3795" y="466"/>
                  </a:lnTo>
                  <a:lnTo>
                    <a:pt x="3806" y="471"/>
                  </a:lnTo>
                  <a:lnTo>
                    <a:pt x="3814" y="482"/>
                  </a:lnTo>
                  <a:lnTo>
                    <a:pt x="3816" y="497"/>
                  </a:lnTo>
                  <a:lnTo>
                    <a:pt x="3814" y="513"/>
                  </a:lnTo>
                  <a:lnTo>
                    <a:pt x="3806" y="521"/>
                  </a:lnTo>
                  <a:lnTo>
                    <a:pt x="3795" y="528"/>
                  </a:lnTo>
                  <a:lnTo>
                    <a:pt x="3781" y="530"/>
                  </a:lnTo>
                  <a:lnTo>
                    <a:pt x="3769" y="532"/>
                  </a:lnTo>
                  <a:lnTo>
                    <a:pt x="3604" y="532"/>
                  </a:lnTo>
                  <a:lnTo>
                    <a:pt x="3585" y="532"/>
                  </a:lnTo>
                  <a:lnTo>
                    <a:pt x="3571" y="528"/>
                  </a:lnTo>
                  <a:lnTo>
                    <a:pt x="3557" y="523"/>
                  </a:lnTo>
                  <a:lnTo>
                    <a:pt x="3542" y="513"/>
                  </a:lnTo>
                  <a:lnTo>
                    <a:pt x="3513" y="487"/>
                  </a:lnTo>
                  <a:lnTo>
                    <a:pt x="3495" y="470"/>
                  </a:lnTo>
                  <a:lnTo>
                    <a:pt x="3485" y="453"/>
                  </a:lnTo>
                  <a:lnTo>
                    <a:pt x="3478" y="434"/>
                  </a:lnTo>
                  <a:lnTo>
                    <a:pt x="3478" y="409"/>
                  </a:lnTo>
                  <a:lnTo>
                    <a:pt x="3478" y="275"/>
                  </a:lnTo>
                  <a:lnTo>
                    <a:pt x="3478" y="251"/>
                  </a:lnTo>
                  <a:lnTo>
                    <a:pt x="3483" y="229"/>
                  </a:lnTo>
                  <a:lnTo>
                    <a:pt x="3494" y="211"/>
                  </a:lnTo>
                  <a:lnTo>
                    <a:pt x="3511" y="192"/>
                  </a:lnTo>
                  <a:lnTo>
                    <a:pt x="3535" y="172"/>
                  </a:lnTo>
                  <a:lnTo>
                    <a:pt x="3554" y="158"/>
                  </a:lnTo>
                  <a:lnTo>
                    <a:pt x="3570" y="149"/>
                  </a:lnTo>
                  <a:lnTo>
                    <a:pt x="3583" y="144"/>
                  </a:lnTo>
                  <a:lnTo>
                    <a:pt x="3597" y="143"/>
                  </a:lnTo>
                  <a:lnTo>
                    <a:pt x="3613" y="143"/>
                  </a:lnTo>
                  <a:close/>
                  <a:moveTo>
                    <a:pt x="2998" y="143"/>
                  </a:moveTo>
                  <a:lnTo>
                    <a:pt x="3013" y="146"/>
                  </a:lnTo>
                  <a:lnTo>
                    <a:pt x="3023" y="153"/>
                  </a:lnTo>
                  <a:lnTo>
                    <a:pt x="3029" y="165"/>
                  </a:lnTo>
                  <a:lnTo>
                    <a:pt x="3032" y="179"/>
                  </a:lnTo>
                  <a:lnTo>
                    <a:pt x="3032" y="192"/>
                  </a:lnTo>
                  <a:lnTo>
                    <a:pt x="3032" y="203"/>
                  </a:lnTo>
                  <a:lnTo>
                    <a:pt x="3089" y="167"/>
                  </a:lnTo>
                  <a:lnTo>
                    <a:pt x="3106" y="155"/>
                  </a:lnTo>
                  <a:lnTo>
                    <a:pt x="3127" y="146"/>
                  </a:lnTo>
                  <a:lnTo>
                    <a:pt x="3147" y="143"/>
                  </a:lnTo>
                  <a:lnTo>
                    <a:pt x="3199" y="143"/>
                  </a:lnTo>
                  <a:lnTo>
                    <a:pt x="3223" y="146"/>
                  </a:lnTo>
                  <a:lnTo>
                    <a:pt x="3244" y="153"/>
                  </a:lnTo>
                  <a:lnTo>
                    <a:pt x="3263" y="168"/>
                  </a:lnTo>
                  <a:lnTo>
                    <a:pt x="3282" y="189"/>
                  </a:lnTo>
                  <a:lnTo>
                    <a:pt x="3290" y="211"/>
                  </a:lnTo>
                  <a:lnTo>
                    <a:pt x="3294" y="236"/>
                  </a:lnTo>
                  <a:lnTo>
                    <a:pt x="3294" y="261"/>
                  </a:lnTo>
                  <a:lnTo>
                    <a:pt x="3303" y="480"/>
                  </a:lnTo>
                  <a:lnTo>
                    <a:pt x="3301" y="494"/>
                  </a:lnTo>
                  <a:lnTo>
                    <a:pt x="3299" y="508"/>
                  </a:lnTo>
                  <a:lnTo>
                    <a:pt x="3294" y="520"/>
                  </a:lnTo>
                  <a:lnTo>
                    <a:pt x="3284" y="528"/>
                  </a:lnTo>
                  <a:lnTo>
                    <a:pt x="3268" y="532"/>
                  </a:lnTo>
                  <a:lnTo>
                    <a:pt x="3254" y="528"/>
                  </a:lnTo>
                  <a:lnTo>
                    <a:pt x="3244" y="521"/>
                  </a:lnTo>
                  <a:lnTo>
                    <a:pt x="3237" y="511"/>
                  </a:lnTo>
                  <a:lnTo>
                    <a:pt x="3234" y="499"/>
                  </a:lnTo>
                  <a:lnTo>
                    <a:pt x="3234" y="485"/>
                  </a:lnTo>
                  <a:lnTo>
                    <a:pt x="3227" y="272"/>
                  </a:lnTo>
                  <a:lnTo>
                    <a:pt x="3225" y="249"/>
                  </a:lnTo>
                  <a:lnTo>
                    <a:pt x="3222" y="232"/>
                  </a:lnTo>
                  <a:lnTo>
                    <a:pt x="3213" y="220"/>
                  </a:lnTo>
                  <a:lnTo>
                    <a:pt x="3199" y="215"/>
                  </a:lnTo>
                  <a:lnTo>
                    <a:pt x="3178" y="211"/>
                  </a:lnTo>
                  <a:lnTo>
                    <a:pt x="3156" y="211"/>
                  </a:lnTo>
                  <a:lnTo>
                    <a:pt x="3146" y="213"/>
                  </a:lnTo>
                  <a:lnTo>
                    <a:pt x="3134" y="218"/>
                  </a:lnTo>
                  <a:lnTo>
                    <a:pt x="3032" y="282"/>
                  </a:lnTo>
                  <a:lnTo>
                    <a:pt x="3032" y="484"/>
                  </a:lnTo>
                  <a:lnTo>
                    <a:pt x="3030" y="497"/>
                  </a:lnTo>
                  <a:lnTo>
                    <a:pt x="3029" y="511"/>
                  </a:lnTo>
                  <a:lnTo>
                    <a:pt x="3022" y="521"/>
                  </a:lnTo>
                  <a:lnTo>
                    <a:pt x="3013" y="528"/>
                  </a:lnTo>
                  <a:lnTo>
                    <a:pt x="2998" y="532"/>
                  </a:lnTo>
                  <a:lnTo>
                    <a:pt x="2982" y="528"/>
                  </a:lnTo>
                  <a:lnTo>
                    <a:pt x="2972" y="521"/>
                  </a:lnTo>
                  <a:lnTo>
                    <a:pt x="2967" y="511"/>
                  </a:lnTo>
                  <a:lnTo>
                    <a:pt x="2963" y="497"/>
                  </a:lnTo>
                  <a:lnTo>
                    <a:pt x="2963" y="484"/>
                  </a:lnTo>
                  <a:lnTo>
                    <a:pt x="2963" y="194"/>
                  </a:lnTo>
                  <a:lnTo>
                    <a:pt x="2963" y="179"/>
                  </a:lnTo>
                  <a:lnTo>
                    <a:pt x="2967" y="165"/>
                  </a:lnTo>
                  <a:lnTo>
                    <a:pt x="2972" y="153"/>
                  </a:lnTo>
                  <a:lnTo>
                    <a:pt x="2982" y="146"/>
                  </a:lnTo>
                  <a:lnTo>
                    <a:pt x="2998" y="143"/>
                  </a:lnTo>
                  <a:close/>
                  <a:moveTo>
                    <a:pt x="2147" y="143"/>
                  </a:moveTo>
                  <a:lnTo>
                    <a:pt x="2243" y="143"/>
                  </a:lnTo>
                  <a:lnTo>
                    <a:pt x="2267" y="144"/>
                  </a:lnTo>
                  <a:lnTo>
                    <a:pt x="2290" y="148"/>
                  </a:lnTo>
                  <a:lnTo>
                    <a:pt x="2312" y="158"/>
                  </a:lnTo>
                  <a:lnTo>
                    <a:pt x="2333" y="174"/>
                  </a:lnTo>
                  <a:lnTo>
                    <a:pt x="2348" y="192"/>
                  </a:lnTo>
                  <a:lnTo>
                    <a:pt x="2357" y="211"/>
                  </a:lnTo>
                  <a:lnTo>
                    <a:pt x="2362" y="232"/>
                  </a:lnTo>
                  <a:lnTo>
                    <a:pt x="2364" y="256"/>
                  </a:lnTo>
                  <a:lnTo>
                    <a:pt x="2371" y="490"/>
                  </a:lnTo>
                  <a:lnTo>
                    <a:pt x="2369" y="506"/>
                  </a:lnTo>
                  <a:lnTo>
                    <a:pt x="2362" y="518"/>
                  </a:lnTo>
                  <a:lnTo>
                    <a:pt x="2353" y="528"/>
                  </a:lnTo>
                  <a:lnTo>
                    <a:pt x="2338" y="532"/>
                  </a:lnTo>
                  <a:lnTo>
                    <a:pt x="2324" y="528"/>
                  </a:lnTo>
                  <a:lnTo>
                    <a:pt x="2314" y="521"/>
                  </a:lnTo>
                  <a:lnTo>
                    <a:pt x="2305" y="511"/>
                  </a:lnTo>
                  <a:lnTo>
                    <a:pt x="2302" y="497"/>
                  </a:lnTo>
                  <a:lnTo>
                    <a:pt x="2255" y="521"/>
                  </a:lnTo>
                  <a:lnTo>
                    <a:pt x="2243" y="527"/>
                  </a:lnTo>
                  <a:lnTo>
                    <a:pt x="2234" y="530"/>
                  </a:lnTo>
                  <a:lnTo>
                    <a:pt x="2226" y="532"/>
                  </a:lnTo>
                  <a:lnTo>
                    <a:pt x="2212" y="532"/>
                  </a:lnTo>
                  <a:lnTo>
                    <a:pt x="2145" y="532"/>
                  </a:lnTo>
                  <a:lnTo>
                    <a:pt x="2117" y="530"/>
                  </a:lnTo>
                  <a:lnTo>
                    <a:pt x="2091" y="523"/>
                  </a:lnTo>
                  <a:lnTo>
                    <a:pt x="2067" y="508"/>
                  </a:lnTo>
                  <a:lnTo>
                    <a:pt x="2048" y="489"/>
                  </a:lnTo>
                  <a:lnTo>
                    <a:pt x="2038" y="470"/>
                  </a:lnTo>
                  <a:lnTo>
                    <a:pt x="2033" y="447"/>
                  </a:lnTo>
                  <a:lnTo>
                    <a:pt x="2031" y="422"/>
                  </a:lnTo>
                  <a:lnTo>
                    <a:pt x="2031" y="392"/>
                  </a:lnTo>
                  <a:lnTo>
                    <a:pt x="2035" y="361"/>
                  </a:lnTo>
                  <a:lnTo>
                    <a:pt x="2045" y="337"/>
                  </a:lnTo>
                  <a:lnTo>
                    <a:pt x="2066" y="315"/>
                  </a:lnTo>
                  <a:lnTo>
                    <a:pt x="2090" y="298"/>
                  </a:lnTo>
                  <a:lnTo>
                    <a:pt x="2117" y="291"/>
                  </a:lnTo>
                  <a:lnTo>
                    <a:pt x="2145" y="289"/>
                  </a:lnTo>
                  <a:lnTo>
                    <a:pt x="2295" y="289"/>
                  </a:lnTo>
                  <a:lnTo>
                    <a:pt x="2295" y="272"/>
                  </a:lnTo>
                  <a:lnTo>
                    <a:pt x="2293" y="246"/>
                  </a:lnTo>
                  <a:lnTo>
                    <a:pt x="2288" y="229"/>
                  </a:lnTo>
                  <a:lnTo>
                    <a:pt x="2276" y="218"/>
                  </a:lnTo>
                  <a:lnTo>
                    <a:pt x="2259" y="213"/>
                  </a:lnTo>
                  <a:lnTo>
                    <a:pt x="2233" y="211"/>
                  </a:lnTo>
                  <a:lnTo>
                    <a:pt x="2147" y="211"/>
                  </a:lnTo>
                  <a:lnTo>
                    <a:pt x="2134" y="211"/>
                  </a:lnTo>
                  <a:lnTo>
                    <a:pt x="2121" y="208"/>
                  </a:lnTo>
                  <a:lnTo>
                    <a:pt x="2110" y="203"/>
                  </a:lnTo>
                  <a:lnTo>
                    <a:pt x="2102" y="192"/>
                  </a:lnTo>
                  <a:lnTo>
                    <a:pt x="2100" y="177"/>
                  </a:lnTo>
                  <a:lnTo>
                    <a:pt x="2102" y="163"/>
                  </a:lnTo>
                  <a:lnTo>
                    <a:pt x="2110" y="153"/>
                  </a:lnTo>
                  <a:lnTo>
                    <a:pt x="2121" y="146"/>
                  </a:lnTo>
                  <a:lnTo>
                    <a:pt x="2133" y="144"/>
                  </a:lnTo>
                  <a:lnTo>
                    <a:pt x="2147" y="143"/>
                  </a:lnTo>
                  <a:close/>
                  <a:moveTo>
                    <a:pt x="1576" y="143"/>
                  </a:moveTo>
                  <a:lnTo>
                    <a:pt x="1592" y="146"/>
                  </a:lnTo>
                  <a:lnTo>
                    <a:pt x="1600" y="153"/>
                  </a:lnTo>
                  <a:lnTo>
                    <a:pt x="1607" y="163"/>
                  </a:lnTo>
                  <a:lnTo>
                    <a:pt x="1611" y="175"/>
                  </a:lnTo>
                  <a:lnTo>
                    <a:pt x="1613" y="189"/>
                  </a:lnTo>
                  <a:lnTo>
                    <a:pt x="1613" y="217"/>
                  </a:lnTo>
                  <a:lnTo>
                    <a:pt x="1666" y="172"/>
                  </a:lnTo>
                  <a:lnTo>
                    <a:pt x="1685" y="158"/>
                  </a:lnTo>
                  <a:lnTo>
                    <a:pt x="1706" y="148"/>
                  </a:lnTo>
                  <a:lnTo>
                    <a:pt x="1728" y="143"/>
                  </a:lnTo>
                  <a:lnTo>
                    <a:pt x="1783" y="143"/>
                  </a:lnTo>
                  <a:lnTo>
                    <a:pt x="1807" y="146"/>
                  </a:lnTo>
                  <a:lnTo>
                    <a:pt x="1831" y="155"/>
                  </a:lnTo>
                  <a:lnTo>
                    <a:pt x="1850" y="170"/>
                  </a:lnTo>
                  <a:lnTo>
                    <a:pt x="1869" y="194"/>
                  </a:lnTo>
                  <a:lnTo>
                    <a:pt x="1878" y="220"/>
                  </a:lnTo>
                  <a:lnTo>
                    <a:pt x="1881" y="249"/>
                  </a:lnTo>
                  <a:lnTo>
                    <a:pt x="1881" y="263"/>
                  </a:lnTo>
                  <a:lnTo>
                    <a:pt x="1878" y="277"/>
                  </a:lnTo>
                  <a:lnTo>
                    <a:pt x="1873" y="287"/>
                  </a:lnTo>
                  <a:lnTo>
                    <a:pt x="1862" y="294"/>
                  </a:lnTo>
                  <a:lnTo>
                    <a:pt x="1849" y="298"/>
                  </a:lnTo>
                  <a:lnTo>
                    <a:pt x="1831" y="294"/>
                  </a:lnTo>
                  <a:lnTo>
                    <a:pt x="1821" y="284"/>
                  </a:lnTo>
                  <a:lnTo>
                    <a:pt x="1814" y="270"/>
                  </a:lnTo>
                  <a:lnTo>
                    <a:pt x="1812" y="254"/>
                  </a:lnTo>
                  <a:lnTo>
                    <a:pt x="1811" y="239"/>
                  </a:lnTo>
                  <a:lnTo>
                    <a:pt x="1805" y="223"/>
                  </a:lnTo>
                  <a:lnTo>
                    <a:pt x="1793" y="215"/>
                  </a:lnTo>
                  <a:lnTo>
                    <a:pt x="1780" y="213"/>
                  </a:lnTo>
                  <a:lnTo>
                    <a:pt x="1764" y="211"/>
                  </a:lnTo>
                  <a:lnTo>
                    <a:pt x="1743" y="211"/>
                  </a:lnTo>
                  <a:lnTo>
                    <a:pt x="1731" y="215"/>
                  </a:lnTo>
                  <a:lnTo>
                    <a:pt x="1719" y="220"/>
                  </a:lnTo>
                  <a:lnTo>
                    <a:pt x="1709" y="229"/>
                  </a:lnTo>
                  <a:lnTo>
                    <a:pt x="1613" y="308"/>
                  </a:lnTo>
                  <a:lnTo>
                    <a:pt x="1613" y="484"/>
                  </a:lnTo>
                  <a:lnTo>
                    <a:pt x="1611" y="497"/>
                  </a:lnTo>
                  <a:lnTo>
                    <a:pt x="1607" y="511"/>
                  </a:lnTo>
                  <a:lnTo>
                    <a:pt x="1602" y="521"/>
                  </a:lnTo>
                  <a:lnTo>
                    <a:pt x="1592" y="528"/>
                  </a:lnTo>
                  <a:lnTo>
                    <a:pt x="1576" y="532"/>
                  </a:lnTo>
                  <a:lnTo>
                    <a:pt x="1563" y="528"/>
                  </a:lnTo>
                  <a:lnTo>
                    <a:pt x="1552" y="521"/>
                  </a:lnTo>
                  <a:lnTo>
                    <a:pt x="1547" y="511"/>
                  </a:lnTo>
                  <a:lnTo>
                    <a:pt x="1544" y="497"/>
                  </a:lnTo>
                  <a:lnTo>
                    <a:pt x="1542" y="484"/>
                  </a:lnTo>
                  <a:lnTo>
                    <a:pt x="1542" y="194"/>
                  </a:lnTo>
                  <a:lnTo>
                    <a:pt x="1544" y="179"/>
                  </a:lnTo>
                  <a:lnTo>
                    <a:pt x="1545" y="165"/>
                  </a:lnTo>
                  <a:lnTo>
                    <a:pt x="1550" y="153"/>
                  </a:lnTo>
                  <a:lnTo>
                    <a:pt x="1561" y="146"/>
                  </a:lnTo>
                  <a:lnTo>
                    <a:pt x="1576" y="143"/>
                  </a:lnTo>
                  <a:close/>
                  <a:moveTo>
                    <a:pt x="646" y="143"/>
                  </a:moveTo>
                  <a:lnTo>
                    <a:pt x="701" y="143"/>
                  </a:lnTo>
                  <a:lnTo>
                    <a:pt x="727" y="144"/>
                  </a:lnTo>
                  <a:lnTo>
                    <a:pt x="746" y="148"/>
                  </a:lnTo>
                  <a:lnTo>
                    <a:pt x="763" y="156"/>
                  </a:lnTo>
                  <a:lnTo>
                    <a:pt x="780" y="167"/>
                  </a:lnTo>
                  <a:lnTo>
                    <a:pt x="799" y="182"/>
                  </a:lnTo>
                  <a:lnTo>
                    <a:pt x="817" y="198"/>
                  </a:lnTo>
                  <a:lnTo>
                    <a:pt x="829" y="211"/>
                  </a:lnTo>
                  <a:lnTo>
                    <a:pt x="837" y="229"/>
                  </a:lnTo>
                  <a:lnTo>
                    <a:pt x="842" y="248"/>
                  </a:lnTo>
                  <a:lnTo>
                    <a:pt x="842" y="272"/>
                  </a:lnTo>
                  <a:lnTo>
                    <a:pt x="842" y="403"/>
                  </a:lnTo>
                  <a:lnTo>
                    <a:pt x="841" y="427"/>
                  </a:lnTo>
                  <a:lnTo>
                    <a:pt x="837" y="446"/>
                  </a:lnTo>
                  <a:lnTo>
                    <a:pt x="827" y="463"/>
                  </a:lnTo>
                  <a:lnTo>
                    <a:pt x="815" y="478"/>
                  </a:lnTo>
                  <a:lnTo>
                    <a:pt x="796" y="496"/>
                  </a:lnTo>
                  <a:lnTo>
                    <a:pt x="775" y="511"/>
                  </a:lnTo>
                  <a:lnTo>
                    <a:pt x="760" y="521"/>
                  </a:lnTo>
                  <a:lnTo>
                    <a:pt x="743" y="528"/>
                  </a:lnTo>
                  <a:lnTo>
                    <a:pt x="724" y="530"/>
                  </a:lnTo>
                  <a:lnTo>
                    <a:pt x="701" y="532"/>
                  </a:lnTo>
                  <a:lnTo>
                    <a:pt x="646" y="532"/>
                  </a:lnTo>
                  <a:lnTo>
                    <a:pt x="622" y="530"/>
                  </a:lnTo>
                  <a:lnTo>
                    <a:pt x="605" y="528"/>
                  </a:lnTo>
                  <a:lnTo>
                    <a:pt x="587" y="521"/>
                  </a:lnTo>
                  <a:lnTo>
                    <a:pt x="570" y="511"/>
                  </a:lnTo>
                  <a:lnTo>
                    <a:pt x="551" y="496"/>
                  </a:lnTo>
                  <a:lnTo>
                    <a:pt x="532" y="478"/>
                  </a:lnTo>
                  <a:lnTo>
                    <a:pt x="519" y="463"/>
                  </a:lnTo>
                  <a:lnTo>
                    <a:pt x="510" y="446"/>
                  </a:lnTo>
                  <a:lnTo>
                    <a:pt x="505" y="427"/>
                  </a:lnTo>
                  <a:lnTo>
                    <a:pt x="503" y="403"/>
                  </a:lnTo>
                  <a:lnTo>
                    <a:pt x="503" y="272"/>
                  </a:lnTo>
                  <a:lnTo>
                    <a:pt x="505" y="248"/>
                  </a:lnTo>
                  <a:lnTo>
                    <a:pt x="510" y="229"/>
                  </a:lnTo>
                  <a:lnTo>
                    <a:pt x="517" y="211"/>
                  </a:lnTo>
                  <a:lnTo>
                    <a:pt x="531" y="198"/>
                  </a:lnTo>
                  <a:lnTo>
                    <a:pt x="548" y="182"/>
                  </a:lnTo>
                  <a:lnTo>
                    <a:pt x="567" y="167"/>
                  </a:lnTo>
                  <a:lnTo>
                    <a:pt x="582" y="156"/>
                  </a:lnTo>
                  <a:lnTo>
                    <a:pt x="600" y="148"/>
                  </a:lnTo>
                  <a:lnTo>
                    <a:pt x="620" y="144"/>
                  </a:lnTo>
                  <a:lnTo>
                    <a:pt x="646" y="143"/>
                  </a:lnTo>
                  <a:close/>
                  <a:moveTo>
                    <a:pt x="4086" y="24"/>
                  </a:moveTo>
                  <a:lnTo>
                    <a:pt x="4102" y="27"/>
                  </a:lnTo>
                  <a:lnTo>
                    <a:pt x="4112" y="34"/>
                  </a:lnTo>
                  <a:lnTo>
                    <a:pt x="4117" y="44"/>
                  </a:lnTo>
                  <a:lnTo>
                    <a:pt x="4121" y="58"/>
                  </a:lnTo>
                  <a:lnTo>
                    <a:pt x="4121" y="72"/>
                  </a:lnTo>
                  <a:lnTo>
                    <a:pt x="4121" y="143"/>
                  </a:lnTo>
                  <a:lnTo>
                    <a:pt x="4238" y="143"/>
                  </a:lnTo>
                  <a:lnTo>
                    <a:pt x="4252" y="144"/>
                  </a:lnTo>
                  <a:lnTo>
                    <a:pt x="4264" y="146"/>
                  </a:lnTo>
                  <a:lnTo>
                    <a:pt x="4274" y="153"/>
                  </a:lnTo>
                  <a:lnTo>
                    <a:pt x="4283" y="163"/>
                  </a:lnTo>
                  <a:lnTo>
                    <a:pt x="4284" y="177"/>
                  </a:lnTo>
                  <a:lnTo>
                    <a:pt x="4281" y="192"/>
                  </a:lnTo>
                  <a:lnTo>
                    <a:pt x="4274" y="203"/>
                  </a:lnTo>
                  <a:lnTo>
                    <a:pt x="4262" y="208"/>
                  </a:lnTo>
                  <a:lnTo>
                    <a:pt x="4250" y="211"/>
                  </a:lnTo>
                  <a:lnTo>
                    <a:pt x="4238" y="211"/>
                  </a:lnTo>
                  <a:lnTo>
                    <a:pt x="4121" y="211"/>
                  </a:lnTo>
                  <a:lnTo>
                    <a:pt x="4121" y="401"/>
                  </a:lnTo>
                  <a:lnTo>
                    <a:pt x="4121" y="420"/>
                  </a:lnTo>
                  <a:lnTo>
                    <a:pt x="4123" y="434"/>
                  </a:lnTo>
                  <a:lnTo>
                    <a:pt x="4126" y="446"/>
                  </a:lnTo>
                  <a:lnTo>
                    <a:pt x="4135" y="454"/>
                  </a:lnTo>
                  <a:lnTo>
                    <a:pt x="4147" y="461"/>
                  </a:lnTo>
                  <a:lnTo>
                    <a:pt x="4167" y="463"/>
                  </a:lnTo>
                  <a:lnTo>
                    <a:pt x="4203" y="463"/>
                  </a:lnTo>
                  <a:lnTo>
                    <a:pt x="4221" y="461"/>
                  </a:lnTo>
                  <a:lnTo>
                    <a:pt x="4234" y="458"/>
                  </a:lnTo>
                  <a:lnTo>
                    <a:pt x="4245" y="449"/>
                  </a:lnTo>
                  <a:lnTo>
                    <a:pt x="4252" y="432"/>
                  </a:lnTo>
                  <a:lnTo>
                    <a:pt x="4259" y="418"/>
                  </a:lnTo>
                  <a:lnTo>
                    <a:pt x="4271" y="408"/>
                  </a:lnTo>
                  <a:lnTo>
                    <a:pt x="4286" y="404"/>
                  </a:lnTo>
                  <a:lnTo>
                    <a:pt x="4303" y="408"/>
                  </a:lnTo>
                  <a:lnTo>
                    <a:pt x="4315" y="422"/>
                  </a:lnTo>
                  <a:lnTo>
                    <a:pt x="4321" y="439"/>
                  </a:lnTo>
                  <a:lnTo>
                    <a:pt x="4317" y="459"/>
                  </a:lnTo>
                  <a:lnTo>
                    <a:pt x="4309" y="480"/>
                  </a:lnTo>
                  <a:lnTo>
                    <a:pt x="4297" y="496"/>
                  </a:lnTo>
                  <a:lnTo>
                    <a:pt x="4278" y="515"/>
                  </a:lnTo>
                  <a:lnTo>
                    <a:pt x="4253" y="525"/>
                  </a:lnTo>
                  <a:lnTo>
                    <a:pt x="4229" y="530"/>
                  </a:lnTo>
                  <a:lnTo>
                    <a:pt x="4202" y="532"/>
                  </a:lnTo>
                  <a:lnTo>
                    <a:pt x="4167" y="532"/>
                  </a:lnTo>
                  <a:lnTo>
                    <a:pt x="4141" y="530"/>
                  </a:lnTo>
                  <a:lnTo>
                    <a:pt x="4117" y="525"/>
                  </a:lnTo>
                  <a:lnTo>
                    <a:pt x="4097" y="513"/>
                  </a:lnTo>
                  <a:lnTo>
                    <a:pt x="4078" y="497"/>
                  </a:lnTo>
                  <a:lnTo>
                    <a:pt x="4062" y="475"/>
                  </a:lnTo>
                  <a:lnTo>
                    <a:pt x="4055" y="451"/>
                  </a:lnTo>
                  <a:lnTo>
                    <a:pt x="4052" y="427"/>
                  </a:lnTo>
                  <a:lnTo>
                    <a:pt x="4052" y="401"/>
                  </a:lnTo>
                  <a:lnTo>
                    <a:pt x="4052" y="211"/>
                  </a:lnTo>
                  <a:lnTo>
                    <a:pt x="4029" y="211"/>
                  </a:lnTo>
                  <a:lnTo>
                    <a:pt x="4017" y="211"/>
                  </a:lnTo>
                  <a:lnTo>
                    <a:pt x="4004" y="208"/>
                  </a:lnTo>
                  <a:lnTo>
                    <a:pt x="3993" y="203"/>
                  </a:lnTo>
                  <a:lnTo>
                    <a:pt x="3985" y="192"/>
                  </a:lnTo>
                  <a:lnTo>
                    <a:pt x="3981" y="177"/>
                  </a:lnTo>
                  <a:lnTo>
                    <a:pt x="3985" y="163"/>
                  </a:lnTo>
                  <a:lnTo>
                    <a:pt x="3992" y="153"/>
                  </a:lnTo>
                  <a:lnTo>
                    <a:pt x="4002" y="146"/>
                  </a:lnTo>
                  <a:lnTo>
                    <a:pt x="4016" y="144"/>
                  </a:lnTo>
                  <a:lnTo>
                    <a:pt x="4029" y="143"/>
                  </a:lnTo>
                  <a:lnTo>
                    <a:pt x="4052" y="143"/>
                  </a:lnTo>
                  <a:lnTo>
                    <a:pt x="4052" y="72"/>
                  </a:lnTo>
                  <a:lnTo>
                    <a:pt x="4052" y="58"/>
                  </a:lnTo>
                  <a:lnTo>
                    <a:pt x="4055" y="44"/>
                  </a:lnTo>
                  <a:lnTo>
                    <a:pt x="4062" y="34"/>
                  </a:lnTo>
                  <a:lnTo>
                    <a:pt x="4071" y="27"/>
                  </a:lnTo>
                  <a:lnTo>
                    <a:pt x="4086" y="24"/>
                  </a:lnTo>
                  <a:close/>
                  <a:moveTo>
                    <a:pt x="1058" y="0"/>
                  </a:moveTo>
                  <a:lnTo>
                    <a:pt x="1073" y="3"/>
                  </a:lnTo>
                  <a:lnTo>
                    <a:pt x="1082" y="10"/>
                  </a:lnTo>
                  <a:lnTo>
                    <a:pt x="1089" y="20"/>
                  </a:lnTo>
                  <a:lnTo>
                    <a:pt x="1092" y="34"/>
                  </a:lnTo>
                  <a:lnTo>
                    <a:pt x="1092" y="48"/>
                  </a:lnTo>
                  <a:lnTo>
                    <a:pt x="1092" y="192"/>
                  </a:lnTo>
                  <a:lnTo>
                    <a:pt x="1104" y="180"/>
                  </a:lnTo>
                  <a:lnTo>
                    <a:pt x="1122" y="165"/>
                  </a:lnTo>
                  <a:lnTo>
                    <a:pt x="1135" y="153"/>
                  </a:lnTo>
                  <a:lnTo>
                    <a:pt x="1153" y="146"/>
                  </a:lnTo>
                  <a:lnTo>
                    <a:pt x="1173" y="143"/>
                  </a:lnTo>
                  <a:lnTo>
                    <a:pt x="1249" y="143"/>
                  </a:lnTo>
                  <a:lnTo>
                    <a:pt x="1268" y="146"/>
                  </a:lnTo>
                  <a:lnTo>
                    <a:pt x="1283" y="155"/>
                  </a:lnTo>
                  <a:lnTo>
                    <a:pt x="1301" y="167"/>
                  </a:lnTo>
                  <a:lnTo>
                    <a:pt x="1325" y="187"/>
                  </a:lnTo>
                  <a:lnTo>
                    <a:pt x="1342" y="205"/>
                  </a:lnTo>
                  <a:lnTo>
                    <a:pt x="1354" y="222"/>
                  </a:lnTo>
                  <a:lnTo>
                    <a:pt x="1361" y="242"/>
                  </a:lnTo>
                  <a:lnTo>
                    <a:pt x="1363" y="268"/>
                  </a:lnTo>
                  <a:lnTo>
                    <a:pt x="1363" y="406"/>
                  </a:lnTo>
                  <a:lnTo>
                    <a:pt x="1361" y="432"/>
                  </a:lnTo>
                  <a:lnTo>
                    <a:pt x="1354" y="451"/>
                  </a:lnTo>
                  <a:lnTo>
                    <a:pt x="1342" y="470"/>
                  </a:lnTo>
                  <a:lnTo>
                    <a:pt x="1325" y="487"/>
                  </a:lnTo>
                  <a:lnTo>
                    <a:pt x="1301" y="508"/>
                  </a:lnTo>
                  <a:lnTo>
                    <a:pt x="1283" y="520"/>
                  </a:lnTo>
                  <a:lnTo>
                    <a:pt x="1265" y="528"/>
                  </a:lnTo>
                  <a:lnTo>
                    <a:pt x="1247" y="532"/>
                  </a:lnTo>
                  <a:lnTo>
                    <a:pt x="1175" y="532"/>
                  </a:lnTo>
                  <a:lnTo>
                    <a:pt x="1156" y="528"/>
                  </a:lnTo>
                  <a:lnTo>
                    <a:pt x="1139" y="520"/>
                  </a:lnTo>
                  <a:lnTo>
                    <a:pt x="1123" y="509"/>
                  </a:lnTo>
                  <a:lnTo>
                    <a:pt x="1108" y="496"/>
                  </a:lnTo>
                  <a:lnTo>
                    <a:pt x="1092" y="482"/>
                  </a:lnTo>
                  <a:lnTo>
                    <a:pt x="1092" y="485"/>
                  </a:lnTo>
                  <a:lnTo>
                    <a:pt x="1092" y="499"/>
                  </a:lnTo>
                  <a:lnTo>
                    <a:pt x="1089" y="511"/>
                  </a:lnTo>
                  <a:lnTo>
                    <a:pt x="1082" y="521"/>
                  </a:lnTo>
                  <a:lnTo>
                    <a:pt x="1072" y="528"/>
                  </a:lnTo>
                  <a:lnTo>
                    <a:pt x="1058" y="532"/>
                  </a:lnTo>
                  <a:lnTo>
                    <a:pt x="1042" y="528"/>
                  </a:lnTo>
                  <a:lnTo>
                    <a:pt x="1034" y="521"/>
                  </a:lnTo>
                  <a:lnTo>
                    <a:pt x="1027" y="511"/>
                  </a:lnTo>
                  <a:lnTo>
                    <a:pt x="1023" y="497"/>
                  </a:lnTo>
                  <a:lnTo>
                    <a:pt x="1023" y="484"/>
                  </a:lnTo>
                  <a:lnTo>
                    <a:pt x="1023" y="48"/>
                  </a:lnTo>
                  <a:lnTo>
                    <a:pt x="1023" y="34"/>
                  </a:lnTo>
                  <a:lnTo>
                    <a:pt x="1027" y="20"/>
                  </a:lnTo>
                  <a:lnTo>
                    <a:pt x="1034" y="10"/>
                  </a:lnTo>
                  <a:lnTo>
                    <a:pt x="1042" y="3"/>
                  </a:lnTo>
                  <a:lnTo>
                    <a:pt x="1058" y="0"/>
                  </a:lnTo>
                  <a:close/>
                  <a:moveTo>
                    <a:pt x="34" y="0"/>
                  </a:moveTo>
                  <a:lnTo>
                    <a:pt x="48" y="3"/>
                  </a:lnTo>
                  <a:lnTo>
                    <a:pt x="59" y="10"/>
                  </a:lnTo>
                  <a:lnTo>
                    <a:pt x="65" y="20"/>
                  </a:lnTo>
                  <a:lnTo>
                    <a:pt x="67" y="34"/>
                  </a:lnTo>
                  <a:lnTo>
                    <a:pt x="69" y="48"/>
                  </a:lnTo>
                  <a:lnTo>
                    <a:pt x="69" y="304"/>
                  </a:lnTo>
                  <a:lnTo>
                    <a:pt x="227" y="170"/>
                  </a:lnTo>
                  <a:lnTo>
                    <a:pt x="241" y="158"/>
                  </a:lnTo>
                  <a:lnTo>
                    <a:pt x="257" y="148"/>
                  </a:lnTo>
                  <a:lnTo>
                    <a:pt x="274" y="143"/>
                  </a:lnTo>
                  <a:lnTo>
                    <a:pt x="291" y="148"/>
                  </a:lnTo>
                  <a:lnTo>
                    <a:pt x="303" y="160"/>
                  </a:lnTo>
                  <a:lnTo>
                    <a:pt x="308" y="179"/>
                  </a:lnTo>
                  <a:lnTo>
                    <a:pt x="305" y="192"/>
                  </a:lnTo>
                  <a:lnTo>
                    <a:pt x="296" y="203"/>
                  </a:lnTo>
                  <a:lnTo>
                    <a:pt x="284" y="213"/>
                  </a:lnTo>
                  <a:lnTo>
                    <a:pt x="152" y="323"/>
                  </a:lnTo>
                  <a:lnTo>
                    <a:pt x="314" y="459"/>
                  </a:lnTo>
                  <a:lnTo>
                    <a:pt x="324" y="466"/>
                  </a:lnTo>
                  <a:lnTo>
                    <a:pt x="331" y="475"/>
                  </a:lnTo>
                  <a:lnTo>
                    <a:pt x="336" y="484"/>
                  </a:lnTo>
                  <a:lnTo>
                    <a:pt x="338" y="496"/>
                  </a:lnTo>
                  <a:lnTo>
                    <a:pt x="334" y="515"/>
                  </a:lnTo>
                  <a:lnTo>
                    <a:pt x="322" y="527"/>
                  </a:lnTo>
                  <a:lnTo>
                    <a:pt x="303" y="532"/>
                  </a:lnTo>
                  <a:lnTo>
                    <a:pt x="291" y="528"/>
                  </a:lnTo>
                  <a:lnTo>
                    <a:pt x="281" y="523"/>
                  </a:lnTo>
                  <a:lnTo>
                    <a:pt x="271" y="515"/>
                  </a:lnTo>
                  <a:lnTo>
                    <a:pt x="98" y="370"/>
                  </a:lnTo>
                  <a:lnTo>
                    <a:pt x="69" y="396"/>
                  </a:lnTo>
                  <a:lnTo>
                    <a:pt x="69" y="484"/>
                  </a:lnTo>
                  <a:lnTo>
                    <a:pt x="67" y="497"/>
                  </a:lnTo>
                  <a:lnTo>
                    <a:pt x="65" y="511"/>
                  </a:lnTo>
                  <a:lnTo>
                    <a:pt x="59" y="521"/>
                  </a:lnTo>
                  <a:lnTo>
                    <a:pt x="48" y="528"/>
                  </a:lnTo>
                  <a:lnTo>
                    <a:pt x="34" y="532"/>
                  </a:lnTo>
                  <a:lnTo>
                    <a:pt x="19" y="528"/>
                  </a:lnTo>
                  <a:lnTo>
                    <a:pt x="9" y="521"/>
                  </a:lnTo>
                  <a:lnTo>
                    <a:pt x="3" y="511"/>
                  </a:lnTo>
                  <a:lnTo>
                    <a:pt x="0" y="497"/>
                  </a:lnTo>
                  <a:lnTo>
                    <a:pt x="0" y="484"/>
                  </a:lnTo>
                  <a:lnTo>
                    <a:pt x="0" y="48"/>
                  </a:lnTo>
                  <a:lnTo>
                    <a:pt x="0" y="34"/>
                  </a:lnTo>
                  <a:lnTo>
                    <a:pt x="3" y="20"/>
                  </a:lnTo>
                  <a:lnTo>
                    <a:pt x="9" y="10"/>
                  </a:lnTo>
                  <a:lnTo>
                    <a:pt x="19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de-D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F77EB9DC-FDE7-46DD-BFC0-8C7910417C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2741" y="488682"/>
              <a:ext cx="1597026" cy="92076"/>
            </a:xfrm>
            <a:custGeom>
              <a:avLst/>
              <a:gdLst>
                <a:gd name="T0" fmla="*/ 933878 w 4301"/>
                <a:gd name="T1" fmla="*/ 57664 h 248"/>
                <a:gd name="T2" fmla="*/ 474362 w 4301"/>
                <a:gd name="T3" fmla="*/ 58780 h 248"/>
                <a:gd name="T4" fmla="*/ 181505 w 4301"/>
                <a:gd name="T5" fmla="*/ 50967 h 248"/>
                <a:gd name="T6" fmla="*/ 988440 w 4301"/>
                <a:gd name="T7" fmla="*/ 40923 h 248"/>
                <a:gd name="T8" fmla="*/ 1561907 w 4301"/>
                <a:gd name="T9" fmla="*/ 38318 h 248"/>
                <a:gd name="T10" fmla="*/ 1392651 w 4301"/>
                <a:gd name="T11" fmla="*/ 38318 h 248"/>
                <a:gd name="T12" fmla="*/ 1282411 w 4301"/>
                <a:gd name="T13" fmla="*/ 31250 h 248"/>
                <a:gd name="T14" fmla="*/ 1217456 w 4301"/>
                <a:gd name="T15" fmla="*/ 58036 h 248"/>
                <a:gd name="T16" fmla="*/ 865581 w 4301"/>
                <a:gd name="T17" fmla="*/ 51711 h 248"/>
                <a:gd name="T18" fmla="*/ 692985 w 4301"/>
                <a:gd name="T19" fmla="*/ 37574 h 248"/>
                <a:gd name="T20" fmla="*/ 414974 w 4301"/>
                <a:gd name="T21" fmla="*/ 31250 h 248"/>
                <a:gd name="T22" fmla="*/ 421284 w 4301"/>
                <a:gd name="T23" fmla="*/ 31250 h 248"/>
                <a:gd name="T24" fmla="*/ 1589002 w 4301"/>
                <a:gd name="T25" fmla="*/ 24182 h 248"/>
                <a:gd name="T26" fmla="*/ 1579723 w 4301"/>
                <a:gd name="T27" fmla="*/ 82961 h 248"/>
                <a:gd name="T28" fmla="*/ 1566361 w 4301"/>
                <a:gd name="T29" fmla="*/ 22321 h 248"/>
                <a:gd name="T30" fmla="*/ 1530728 w 4301"/>
                <a:gd name="T31" fmla="*/ 36830 h 248"/>
                <a:gd name="T32" fmla="*/ 1498807 w 4301"/>
                <a:gd name="T33" fmla="*/ 22321 h 248"/>
                <a:gd name="T34" fmla="*/ 1480619 w 4301"/>
                <a:gd name="T35" fmla="*/ 25298 h 248"/>
                <a:gd name="T36" fmla="*/ 1437934 w 4301"/>
                <a:gd name="T37" fmla="*/ 27530 h 248"/>
                <a:gd name="T38" fmla="*/ 1363699 w 4301"/>
                <a:gd name="T39" fmla="*/ 72917 h 248"/>
                <a:gd name="T40" fmla="*/ 1323612 w 4301"/>
                <a:gd name="T41" fmla="*/ 66964 h 248"/>
                <a:gd name="T42" fmla="*/ 1277957 w 4301"/>
                <a:gd name="T43" fmla="*/ 62500 h 248"/>
                <a:gd name="T44" fmla="*/ 1267193 w 4301"/>
                <a:gd name="T45" fmla="*/ 31994 h 248"/>
                <a:gd name="T46" fmla="*/ 1194443 w 4301"/>
                <a:gd name="T47" fmla="*/ 69569 h 248"/>
                <a:gd name="T48" fmla="*/ 1151387 w 4301"/>
                <a:gd name="T49" fmla="*/ 71057 h 248"/>
                <a:gd name="T50" fmla="*/ 1118723 w 4301"/>
                <a:gd name="T51" fmla="*/ 72917 h 248"/>
                <a:gd name="T52" fmla="*/ 1102391 w 4301"/>
                <a:gd name="T53" fmla="*/ 26786 h 248"/>
                <a:gd name="T54" fmla="*/ 1078636 w 4301"/>
                <a:gd name="T55" fmla="*/ 42039 h 248"/>
                <a:gd name="T56" fmla="*/ 1039663 w 4301"/>
                <a:gd name="T57" fmla="*/ 28646 h 248"/>
                <a:gd name="T58" fmla="*/ 889337 w 4301"/>
                <a:gd name="T59" fmla="*/ 90774 h 248"/>
                <a:gd name="T60" fmla="*/ 870035 w 4301"/>
                <a:gd name="T61" fmla="*/ 69197 h 248"/>
                <a:gd name="T62" fmla="*/ 832547 w 4301"/>
                <a:gd name="T63" fmla="*/ 22321 h 248"/>
                <a:gd name="T64" fmla="*/ 808049 w 4301"/>
                <a:gd name="T65" fmla="*/ 66964 h 248"/>
                <a:gd name="T66" fmla="*/ 753115 w 4301"/>
                <a:gd name="T67" fmla="*/ 63244 h 248"/>
                <a:gd name="T68" fmla="*/ 776870 w 4301"/>
                <a:gd name="T69" fmla="*/ 71057 h 248"/>
                <a:gd name="T70" fmla="*/ 603531 w 4301"/>
                <a:gd name="T71" fmla="*/ 28646 h 248"/>
                <a:gd name="T72" fmla="*/ 586086 w 4301"/>
                <a:gd name="T73" fmla="*/ 31250 h 248"/>
                <a:gd name="T74" fmla="*/ 441699 w 4301"/>
                <a:gd name="T75" fmla="*/ 72917 h 248"/>
                <a:gd name="T76" fmla="*/ 429450 w 4301"/>
                <a:gd name="T77" fmla="*/ 66592 h 248"/>
                <a:gd name="T78" fmla="*/ 357813 w 4301"/>
                <a:gd name="T79" fmla="*/ 25298 h 248"/>
                <a:gd name="T80" fmla="*/ 369320 w 4301"/>
                <a:gd name="T81" fmla="*/ 31250 h 248"/>
                <a:gd name="T82" fmla="*/ 292115 w 4301"/>
                <a:gd name="T83" fmla="*/ 28646 h 248"/>
                <a:gd name="T84" fmla="*/ 325150 w 4301"/>
                <a:gd name="T85" fmla="*/ 72173 h 248"/>
                <a:gd name="T86" fmla="*/ 203775 w 4301"/>
                <a:gd name="T87" fmla="*/ 23066 h 248"/>
                <a:gd name="T88" fmla="*/ 172968 w 4301"/>
                <a:gd name="T89" fmla="*/ 47247 h 248"/>
                <a:gd name="T90" fmla="*/ 125829 w 4301"/>
                <a:gd name="T91" fmla="*/ 27902 h 248"/>
                <a:gd name="T92" fmla="*/ 142531 w 4301"/>
                <a:gd name="T93" fmla="*/ 31250 h 248"/>
                <a:gd name="T94" fmla="*/ 94650 w 4301"/>
                <a:gd name="T95" fmla="*/ 25298 h 248"/>
                <a:gd name="T96" fmla="*/ 99475 w 4301"/>
                <a:gd name="T97" fmla="*/ 72917 h 248"/>
                <a:gd name="T98" fmla="*/ 1014794 w 4301"/>
                <a:gd name="T99" fmla="*/ 26042 h 248"/>
                <a:gd name="T100" fmla="*/ 240151 w 4301"/>
                <a:gd name="T101" fmla="*/ 6696 h 248"/>
                <a:gd name="T102" fmla="*/ 256853 w 4301"/>
                <a:gd name="T103" fmla="*/ 63988 h 248"/>
                <a:gd name="T104" fmla="*/ 227531 w 4301"/>
                <a:gd name="T105" fmla="*/ 29762 h 248"/>
                <a:gd name="T106" fmla="*/ 1409725 w 4301"/>
                <a:gd name="T107" fmla="*/ 22321 h 248"/>
                <a:gd name="T108" fmla="*/ 1381515 w 4301"/>
                <a:gd name="T109" fmla="*/ 71057 h 248"/>
                <a:gd name="T110" fmla="*/ 1242325 w 4301"/>
                <a:gd name="T111" fmla="*/ 66592 h 248"/>
                <a:gd name="T112" fmla="*/ 1243067 w 4301"/>
                <a:gd name="T113" fmla="*/ 8185 h 248"/>
                <a:gd name="T114" fmla="*/ 707832 w 4301"/>
                <a:gd name="T115" fmla="*/ 72917 h 248"/>
                <a:gd name="T116" fmla="*/ 722308 w 4301"/>
                <a:gd name="T117" fmla="*/ 3720 h 248"/>
                <a:gd name="T118" fmla="*/ 635453 w 4301"/>
                <a:gd name="T119" fmla="*/ 65848 h 248"/>
                <a:gd name="T120" fmla="*/ 1024073 w 4301"/>
                <a:gd name="T121" fmla="*/ 47247 h 248"/>
                <a:gd name="T122" fmla="*/ 593139 w 4301"/>
                <a:gd name="T123" fmla="*/ 0 h 248"/>
                <a:gd name="T124" fmla="*/ 43428 w 4301"/>
                <a:gd name="T125" fmla="*/ 41295 h 2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01" h="248">
                  <a:moveTo>
                    <a:pt x="2523" y="153"/>
                  </a:moveTo>
                  <a:lnTo>
                    <a:pt x="2542" y="153"/>
                  </a:lnTo>
                  <a:lnTo>
                    <a:pt x="2546" y="153"/>
                  </a:lnTo>
                  <a:lnTo>
                    <a:pt x="2549" y="155"/>
                  </a:lnTo>
                  <a:lnTo>
                    <a:pt x="2553" y="155"/>
                  </a:lnTo>
                  <a:lnTo>
                    <a:pt x="2554" y="158"/>
                  </a:lnTo>
                  <a:lnTo>
                    <a:pt x="2556" y="161"/>
                  </a:lnTo>
                  <a:lnTo>
                    <a:pt x="2558" y="165"/>
                  </a:lnTo>
                  <a:lnTo>
                    <a:pt x="2558" y="170"/>
                  </a:lnTo>
                  <a:lnTo>
                    <a:pt x="2558" y="184"/>
                  </a:lnTo>
                  <a:lnTo>
                    <a:pt x="2558" y="187"/>
                  </a:lnTo>
                  <a:lnTo>
                    <a:pt x="2556" y="191"/>
                  </a:lnTo>
                  <a:lnTo>
                    <a:pt x="2554" y="196"/>
                  </a:lnTo>
                  <a:lnTo>
                    <a:pt x="2553" y="198"/>
                  </a:lnTo>
                  <a:lnTo>
                    <a:pt x="2549" y="199"/>
                  </a:lnTo>
                  <a:lnTo>
                    <a:pt x="2546" y="199"/>
                  </a:lnTo>
                  <a:lnTo>
                    <a:pt x="2542" y="199"/>
                  </a:lnTo>
                  <a:lnTo>
                    <a:pt x="2523" y="199"/>
                  </a:lnTo>
                  <a:lnTo>
                    <a:pt x="2520" y="199"/>
                  </a:lnTo>
                  <a:lnTo>
                    <a:pt x="2516" y="199"/>
                  </a:lnTo>
                  <a:lnTo>
                    <a:pt x="2513" y="198"/>
                  </a:lnTo>
                  <a:lnTo>
                    <a:pt x="2511" y="196"/>
                  </a:lnTo>
                  <a:lnTo>
                    <a:pt x="2510" y="191"/>
                  </a:lnTo>
                  <a:lnTo>
                    <a:pt x="2508" y="187"/>
                  </a:lnTo>
                  <a:lnTo>
                    <a:pt x="2508" y="184"/>
                  </a:lnTo>
                  <a:lnTo>
                    <a:pt x="2508" y="170"/>
                  </a:lnTo>
                  <a:lnTo>
                    <a:pt x="2508" y="165"/>
                  </a:lnTo>
                  <a:lnTo>
                    <a:pt x="2510" y="161"/>
                  </a:lnTo>
                  <a:lnTo>
                    <a:pt x="2511" y="158"/>
                  </a:lnTo>
                  <a:lnTo>
                    <a:pt x="2513" y="155"/>
                  </a:lnTo>
                  <a:lnTo>
                    <a:pt x="2516" y="155"/>
                  </a:lnTo>
                  <a:lnTo>
                    <a:pt x="2520" y="153"/>
                  </a:lnTo>
                  <a:lnTo>
                    <a:pt x="2523" y="153"/>
                  </a:lnTo>
                  <a:close/>
                  <a:moveTo>
                    <a:pt x="1290" y="153"/>
                  </a:moveTo>
                  <a:lnTo>
                    <a:pt x="1309" y="153"/>
                  </a:lnTo>
                  <a:lnTo>
                    <a:pt x="1312" y="153"/>
                  </a:lnTo>
                  <a:lnTo>
                    <a:pt x="1316" y="155"/>
                  </a:lnTo>
                  <a:lnTo>
                    <a:pt x="1317" y="155"/>
                  </a:lnTo>
                  <a:lnTo>
                    <a:pt x="1321" y="158"/>
                  </a:lnTo>
                  <a:lnTo>
                    <a:pt x="1323" y="161"/>
                  </a:lnTo>
                  <a:lnTo>
                    <a:pt x="1324" y="165"/>
                  </a:lnTo>
                  <a:lnTo>
                    <a:pt x="1324" y="170"/>
                  </a:lnTo>
                  <a:lnTo>
                    <a:pt x="1324" y="184"/>
                  </a:lnTo>
                  <a:lnTo>
                    <a:pt x="1324" y="187"/>
                  </a:lnTo>
                  <a:lnTo>
                    <a:pt x="1323" y="191"/>
                  </a:lnTo>
                  <a:lnTo>
                    <a:pt x="1321" y="196"/>
                  </a:lnTo>
                  <a:lnTo>
                    <a:pt x="1317" y="198"/>
                  </a:lnTo>
                  <a:lnTo>
                    <a:pt x="1316" y="199"/>
                  </a:lnTo>
                  <a:lnTo>
                    <a:pt x="1312" y="199"/>
                  </a:lnTo>
                  <a:lnTo>
                    <a:pt x="1309" y="199"/>
                  </a:lnTo>
                  <a:lnTo>
                    <a:pt x="1290" y="199"/>
                  </a:lnTo>
                  <a:lnTo>
                    <a:pt x="1286" y="199"/>
                  </a:lnTo>
                  <a:lnTo>
                    <a:pt x="1283" y="199"/>
                  </a:lnTo>
                  <a:lnTo>
                    <a:pt x="1280" y="198"/>
                  </a:lnTo>
                  <a:lnTo>
                    <a:pt x="1278" y="196"/>
                  </a:lnTo>
                  <a:lnTo>
                    <a:pt x="1274" y="191"/>
                  </a:lnTo>
                  <a:lnTo>
                    <a:pt x="1274" y="187"/>
                  </a:lnTo>
                  <a:lnTo>
                    <a:pt x="1274" y="184"/>
                  </a:lnTo>
                  <a:lnTo>
                    <a:pt x="1274" y="170"/>
                  </a:lnTo>
                  <a:lnTo>
                    <a:pt x="1274" y="165"/>
                  </a:lnTo>
                  <a:lnTo>
                    <a:pt x="1274" y="161"/>
                  </a:lnTo>
                  <a:lnTo>
                    <a:pt x="1278" y="158"/>
                  </a:lnTo>
                  <a:lnTo>
                    <a:pt x="1280" y="155"/>
                  </a:lnTo>
                  <a:lnTo>
                    <a:pt x="1283" y="155"/>
                  </a:lnTo>
                  <a:lnTo>
                    <a:pt x="1286" y="153"/>
                  </a:lnTo>
                  <a:lnTo>
                    <a:pt x="1290" y="153"/>
                  </a:lnTo>
                  <a:close/>
                  <a:moveTo>
                    <a:pt x="2985" y="136"/>
                  </a:moveTo>
                  <a:lnTo>
                    <a:pt x="2982" y="136"/>
                  </a:lnTo>
                  <a:lnTo>
                    <a:pt x="2978" y="136"/>
                  </a:lnTo>
                  <a:lnTo>
                    <a:pt x="2975" y="137"/>
                  </a:lnTo>
                  <a:lnTo>
                    <a:pt x="2971" y="139"/>
                  </a:lnTo>
                  <a:lnTo>
                    <a:pt x="2970" y="142"/>
                  </a:lnTo>
                  <a:lnTo>
                    <a:pt x="2970" y="146"/>
                  </a:lnTo>
                  <a:lnTo>
                    <a:pt x="2970" y="161"/>
                  </a:lnTo>
                  <a:lnTo>
                    <a:pt x="2970" y="167"/>
                  </a:lnTo>
                  <a:lnTo>
                    <a:pt x="2971" y="168"/>
                  </a:lnTo>
                  <a:lnTo>
                    <a:pt x="2975" y="170"/>
                  </a:lnTo>
                  <a:lnTo>
                    <a:pt x="2978" y="172"/>
                  </a:lnTo>
                  <a:lnTo>
                    <a:pt x="2982" y="172"/>
                  </a:lnTo>
                  <a:lnTo>
                    <a:pt x="2985" y="172"/>
                  </a:lnTo>
                  <a:lnTo>
                    <a:pt x="3011" y="172"/>
                  </a:lnTo>
                  <a:lnTo>
                    <a:pt x="3037" y="158"/>
                  </a:lnTo>
                  <a:lnTo>
                    <a:pt x="3037" y="153"/>
                  </a:lnTo>
                  <a:lnTo>
                    <a:pt x="3037" y="146"/>
                  </a:lnTo>
                  <a:lnTo>
                    <a:pt x="3035" y="141"/>
                  </a:lnTo>
                  <a:lnTo>
                    <a:pt x="3032" y="137"/>
                  </a:lnTo>
                  <a:lnTo>
                    <a:pt x="3028" y="136"/>
                  </a:lnTo>
                  <a:lnTo>
                    <a:pt x="3021" y="136"/>
                  </a:lnTo>
                  <a:lnTo>
                    <a:pt x="2985" y="136"/>
                  </a:lnTo>
                  <a:close/>
                  <a:moveTo>
                    <a:pt x="499" y="136"/>
                  </a:moveTo>
                  <a:lnTo>
                    <a:pt x="496" y="136"/>
                  </a:lnTo>
                  <a:lnTo>
                    <a:pt x="492" y="136"/>
                  </a:lnTo>
                  <a:lnTo>
                    <a:pt x="489" y="137"/>
                  </a:lnTo>
                  <a:lnTo>
                    <a:pt x="487" y="139"/>
                  </a:lnTo>
                  <a:lnTo>
                    <a:pt x="484" y="142"/>
                  </a:lnTo>
                  <a:lnTo>
                    <a:pt x="484" y="146"/>
                  </a:lnTo>
                  <a:lnTo>
                    <a:pt x="484" y="161"/>
                  </a:lnTo>
                  <a:lnTo>
                    <a:pt x="485" y="167"/>
                  </a:lnTo>
                  <a:lnTo>
                    <a:pt x="487" y="168"/>
                  </a:lnTo>
                  <a:lnTo>
                    <a:pt x="489" y="170"/>
                  </a:lnTo>
                  <a:lnTo>
                    <a:pt x="492" y="172"/>
                  </a:lnTo>
                  <a:lnTo>
                    <a:pt x="496" y="172"/>
                  </a:lnTo>
                  <a:lnTo>
                    <a:pt x="499" y="172"/>
                  </a:lnTo>
                  <a:lnTo>
                    <a:pt x="525" y="172"/>
                  </a:lnTo>
                  <a:lnTo>
                    <a:pt x="553" y="158"/>
                  </a:lnTo>
                  <a:lnTo>
                    <a:pt x="553" y="153"/>
                  </a:lnTo>
                  <a:lnTo>
                    <a:pt x="551" y="146"/>
                  </a:lnTo>
                  <a:lnTo>
                    <a:pt x="549" y="141"/>
                  </a:lnTo>
                  <a:lnTo>
                    <a:pt x="547" y="137"/>
                  </a:lnTo>
                  <a:lnTo>
                    <a:pt x="542" y="136"/>
                  </a:lnTo>
                  <a:lnTo>
                    <a:pt x="535" y="136"/>
                  </a:lnTo>
                  <a:lnTo>
                    <a:pt x="499" y="136"/>
                  </a:lnTo>
                  <a:close/>
                  <a:moveTo>
                    <a:pt x="2663" y="110"/>
                  </a:moveTo>
                  <a:lnTo>
                    <a:pt x="2663" y="172"/>
                  </a:lnTo>
                  <a:lnTo>
                    <a:pt x="2708" y="172"/>
                  </a:lnTo>
                  <a:lnTo>
                    <a:pt x="2720" y="170"/>
                  </a:lnTo>
                  <a:lnTo>
                    <a:pt x="2728" y="165"/>
                  </a:lnTo>
                  <a:lnTo>
                    <a:pt x="2734" y="156"/>
                  </a:lnTo>
                  <a:lnTo>
                    <a:pt x="2737" y="144"/>
                  </a:lnTo>
                  <a:lnTo>
                    <a:pt x="2735" y="129"/>
                  </a:lnTo>
                  <a:lnTo>
                    <a:pt x="2730" y="118"/>
                  </a:lnTo>
                  <a:lnTo>
                    <a:pt x="2721" y="113"/>
                  </a:lnTo>
                  <a:lnTo>
                    <a:pt x="2708" y="110"/>
                  </a:lnTo>
                  <a:lnTo>
                    <a:pt x="2663" y="110"/>
                  </a:lnTo>
                  <a:close/>
                  <a:moveTo>
                    <a:pt x="1429" y="110"/>
                  </a:moveTo>
                  <a:lnTo>
                    <a:pt x="1429" y="172"/>
                  </a:lnTo>
                  <a:lnTo>
                    <a:pt x="1474" y="172"/>
                  </a:lnTo>
                  <a:lnTo>
                    <a:pt x="1486" y="170"/>
                  </a:lnTo>
                  <a:lnTo>
                    <a:pt x="1495" y="165"/>
                  </a:lnTo>
                  <a:lnTo>
                    <a:pt x="1500" y="156"/>
                  </a:lnTo>
                  <a:lnTo>
                    <a:pt x="1502" y="144"/>
                  </a:lnTo>
                  <a:lnTo>
                    <a:pt x="1502" y="129"/>
                  </a:lnTo>
                  <a:lnTo>
                    <a:pt x="1497" y="118"/>
                  </a:lnTo>
                  <a:lnTo>
                    <a:pt x="1488" y="113"/>
                  </a:lnTo>
                  <a:lnTo>
                    <a:pt x="1474" y="110"/>
                  </a:lnTo>
                  <a:lnTo>
                    <a:pt x="1429" y="110"/>
                  </a:lnTo>
                  <a:close/>
                  <a:moveTo>
                    <a:pt x="25" y="110"/>
                  </a:moveTo>
                  <a:lnTo>
                    <a:pt x="25" y="172"/>
                  </a:lnTo>
                  <a:lnTo>
                    <a:pt x="70" y="172"/>
                  </a:lnTo>
                  <a:lnTo>
                    <a:pt x="82" y="170"/>
                  </a:lnTo>
                  <a:lnTo>
                    <a:pt x="91" y="165"/>
                  </a:lnTo>
                  <a:lnTo>
                    <a:pt x="96" y="156"/>
                  </a:lnTo>
                  <a:lnTo>
                    <a:pt x="98" y="144"/>
                  </a:lnTo>
                  <a:lnTo>
                    <a:pt x="96" y="129"/>
                  </a:lnTo>
                  <a:lnTo>
                    <a:pt x="93" y="118"/>
                  </a:lnTo>
                  <a:lnTo>
                    <a:pt x="84" y="113"/>
                  </a:lnTo>
                  <a:lnTo>
                    <a:pt x="70" y="110"/>
                  </a:lnTo>
                  <a:lnTo>
                    <a:pt x="25" y="110"/>
                  </a:lnTo>
                  <a:close/>
                  <a:moveTo>
                    <a:pt x="4229" y="84"/>
                  </a:moveTo>
                  <a:lnTo>
                    <a:pt x="4225" y="84"/>
                  </a:lnTo>
                  <a:lnTo>
                    <a:pt x="4222" y="86"/>
                  </a:lnTo>
                  <a:lnTo>
                    <a:pt x="4212" y="94"/>
                  </a:lnTo>
                  <a:lnTo>
                    <a:pt x="4210" y="96"/>
                  </a:lnTo>
                  <a:lnTo>
                    <a:pt x="4210" y="99"/>
                  </a:lnTo>
                  <a:lnTo>
                    <a:pt x="4208" y="103"/>
                  </a:lnTo>
                  <a:lnTo>
                    <a:pt x="4208" y="106"/>
                  </a:lnTo>
                  <a:lnTo>
                    <a:pt x="4208" y="139"/>
                  </a:lnTo>
                  <a:lnTo>
                    <a:pt x="4208" y="142"/>
                  </a:lnTo>
                  <a:lnTo>
                    <a:pt x="4210" y="146"/>
                  </a:lnTo>
                  <a:lnTo>
                    <a:pt x="4210" y="149"/>
                  </a:lnTo>
                  <a:lnTo>
                    <a:pt x="4212" y="151"/>
                  </a:lnTo>
                  <a:lnTo>
                    <a:pt x="4222" y="160"/>
                  </a:lnTo>
                  <a:lnTo>
                    <a:pt x="4225" y="161"/>
                  </a:lnTo>
                  <a:lnTo>
                    <a:pt x="4229" y="161"/>
                  </a:lnTo>
                  <a:lnTo>
                    <a:pt x="4246" y="161"/>
                  </a:lnTo>
                  <a:lnTo>
                    <a:pt x="4250" y="161"/>
                  </a:lnTo>
                  <a:lnTo>
                    <a:pt x="4253" y="158"/>
                  </a:lnTo>
                  <a:lnTo>
                    <a:pt x="4256" y="156"/>
                  </a:lnTo>
                  <a:lnTo>
                    <a:pt x="4275" y="141"/>
                  </a:lnTo>
                  <a:lnTo>
                    <a:pt x="4277" y="137"/>
                  </a:lnTo>
                  <a:lnTo>
                    <a:pt x="4277" y="136"/>
                  </a:lnTo>
                  <a:lnTo>
                    <a:pt x="4277" y="132"/>
                  </a:lnTo>
                  <a:lnTo>
                    <a:pt x="4277" y="113"/>
                  </a:lnTo>
                  <a:lnTo>
                    <a:pt x="4277" y="111"/>
                  </a:lnTo>
                  <a:lnTo>
                    <a:pt x="4277" y="108"/>
                  </a:lnTo>
                  <a:lnTo>
                    <a:pt x="4275" y="106"/>
                  </a:lnTo>
                  <a:lnTo>
                    <a:pt x="4256" y="91"/>
                  </a:lnTo>
                  <a:lnTo>
                    <a:pt x="4253" y="87"/>
                  </a:lnTo>
                  <a:lnTo>
                    <a:pt x="4250" y="86"/>
                  </a:lnTo>
                  <a:lnTo>
                    <a:pt x="4246" y="84"/>
                  </a:lnTo>
                  <a:lnTo>
                    <a:pt x="4229" y="84"/>
                  </a:lnTo>
                  <a:close/>
                  <a:moveTo>
                    <a:pt x="3778" y="84"/>
                  </a:moveTo>
                  <a:lnTo>
                    <a:pt x="3774" y="84"/>
                  </a:lnTo>
                  <a:lnTo>
                    <a:pt x="3771" y="86"/>
                  </a:lnTo>
                  <a:lnTo>
                    <a:pt x="3767" y="89"/>
                  </a:lnTo>
                  <a:lnTo>
                    <a:pt x="3752" y="103"/>
                  </a:lnTo>
                  <a:lnTo>
                    <a:pt x="3748" y="105"/>
                  </a:lnTo>
                  <a:lnTo>
                    <a:pt x="3747" y="108"/>
                  </a:lnTo>
                  <a:lnTo>
                    <a:pt x="3745" y="111"/>
                  </a:lnTo>
                  <a:lnTo>
                    <a:pt x="3745" y="117"/>
                  </a:lnTo>
                  <a:lnTo>
                    <a:pt x="3745" y="137"/>
                  </a:lnTo>
                  <a:lnTo>
                    <a:pt x="3745" y="142"/>
                  </a:lnTo>
                  <a:lnTo>
                    <a:pt x="3745" y="148"/>
                  </a:lnTo>
                  <a:lnTo>
                    <a:pt x="3748" y="151"/>
                  </a:lnTo>
                  <a:lnTo>
                    <a:pt x="3752" y="155"/>
                  </a:lnTo>
                  <a:lnTo>
                    <a:pt x="3765" y="167"/>
                  </a:lnTo>
                  <a:lnTo>
                    <a:pt x="3769" y="168"/>
                  </a:lnTo>
                  <a:lnTo>
                    <a:pt x="3771" y="172"/>
                  </a:lnTo>
                  <a:lnTo>
                    <a:pt x="3774" y="172"/>
                  </a:lnTo>
                  <a:lnTo>
                    <a:pt x="3793" y="172"/>
                  </a:lnTo>
                  <a:lnTo>
                    <a:pt x="3796" y="172"/>
                  </a:lnTo>
                  <a:lnTo>
                    <a:pt x="3800" y="170"/>
                  </a:lnTo>
                  <a:lnTo>
                    <a:pt x="3810" y="161"/>
                  </a:lnTo>
                  <a:lnTo>
                    <a:pt x="3812" y="158"/>
                  </a:lnTo>
                  <a:lnTo>
                    <a:pt x="3814" y="156"/>
                  </a:lnTo>
                  <a:lnTo>
                    <a:pt x="3814" y="151"/>
                  </a:lnTo>
                  <a:lnTo>
                    <a:pt x="3814" y="148"/>
                  </a:lnTo>
                  <a:lnTo>
                    <a:pt x="3814" y="105"/>
                  </a:lnTo>
                  <a:lnTo>
                    <a:pt x="3814" y="101"/>
                  </a:lnTo>
                  <a:lnTo>
                    <a:pt x="3812" y="98"/>
                  </a:lnTo>
                  <a:lnTo>
                    <a:pt x="3810" y="94"/>
                  </a:lnTo>
                  <a:lnTo>
                    <a:pt x="3800" y="86"/>
                  </a:lnTo>
                  <a:lnTo>
                    <a:pt x="3796" y="84"/>
                  </a:lnTo>
                  <a:lnTo>
                    <a:pt x="3793" y="84"/>
                  </a:lnTo>
                  <a:lnTo>
                    <a:pt x="3778" y="84"/>
                  </a:lnTo>
                  <a:close/>
                  <a:moveTo>
                    <a:pt x="3459" y="84"/>
                  </a:moveTo>
                  <a:lnTo>
                    <a:pt x="3455" y="84"/>
                  </a:lnTo>
                  <a:lnTo>
                    <a:pt x="3450" y="86"/>
                  </a:lnTo>
                  <a:lnTo>
                    <a:pt x="3447" y="87"/>
                  </a:lnTo>
                  <a:lnTo>
                    <a:pt x="3438" y="93"/>
                  </a:lnTo>
                  <a:lnTo>
                    <a:pt x="3436" y="94"/>
                  </a:lnTo>
                  <a:lnTo>
                    <a:pt x="3435" y="96"/>
                  </a:lnTo>
                  <a:lnTo>
                    <a:pt x="3435" y="99"/>
                  </a:lnTo>
                  <a:lnTo>
                    <a:pt x="3435" y="105"/>
                  </a:lnTo>
                  <a:lnTo>
                    <a:pt x="3435" y="122"/>
                  </a:lnTo>
                  <a:lnTo>
                    <a:pt x="3504" y="122"/>
                  </a:lnTo>
                  <a:lnTo>
                    <a:pt x="3504" y="106"/>
                  </a:lnTo>
                  <a:lnTo>
                    <a:pt x="3504" y="103"/>
                  </a:lnTo>
                  <a:lnTo>
                    <a:pt x="3502" y="98"/>
                  </a:lnTo>
                  <a:lnTo>
                    <a:pt x="3500" y="96"/>
                  </a:lnTo>
                  <a:lnTo>
                    <a:pt x="3492" y="87"/>
                  </a:lnTo>
                  <a:lnTo>
                    <a:pt x="3488" y="86"/>
                  </a:lnTo>
                  <a:lnTo>
                    <a:pt x="3483" y="84"/>
                  </a:lnTo>
                  <a:lnTo>
                    <a:pt x="3479" y="84"/>
                  </a:lnTo>
                  <a:lnTo>
                    <a:pt x="3459" y="84"/>
                  </a:lnTo>
                  <a:close/>
                  <a:moveTo>
                    <a:pt x="3299" y="84"/>
                  </a:moveTo>
                  <a:lnTo>
                    <a:pt x="3293" y="86"/>
                  </a:lnTo>
                  <a:lnTo>
                    <a:pt x="3290" y="89"/>
                  </a:lnTo>
                  <a:lnTo>
                    <a:pt x="3281" y="94"/>
                  </a:lnTo>
                  <a:lnTo>
                    <a:pt x="3280" y="98"/>
                  </a:lnTo>
                  <a:lnTo>
                    <a:pt x="3280" y="101"/>
                  </a:lnTo>
                  <a:lnTo>
                    <a:pt x="3278" y="105"/>
                  </a:lnTo>
                  <a:lnTo>
                    <a:pt x="3278" y="110"/>
                  </a:lnTo>
                  <a:lnTo>
                    <a:pt x="3278" y="113"/>
                  </a:lnTo>
                  <a:lnTo>
                    <a:pt x="3278" y="142"/>
                  </a:lnTo>
                  <a:lnTo>
                    <a:pt x="3278" y="148"/>
                  </a:lnTo>
                  <a:lnTo>
                    <a:pt x="3278" y="151"/>
                  </a:lnTo>
                  <a:lnTo>
                    <a:pt x="3280" y="156"/>
                  </a:lnTo>
                  <a:lnTo>
                    <a:pt x="3280" y="160"/>
                  </a:lnTo>
                  <a:lnTo>
                    <a:pt x="3281" y="161"/>
                  </a:lnTo>
                  <a:lnTo>
                    <a:pt x="3290" y="167"/>
                  </a:lnTo>
                  <a:lnTo>
                    <a:pt x="3293" y="170"/>
                  </a:lnTo>
                  <a:lnTo>
                    <a:pt x="3299" y="172"/>
                  </a:lnTo>
                  <a:lnTo>
                    <a:pt x="3316" y="172"/>
                  </a:lnTo>
                  <a:lnTo>
                    <a:pt x="3319" y="172"/>
                  </a:lnTo>
                  <a:lnTo>
                    <a:pt x="3323" y="170"/>
                  </a:lnTo>
                  <a:lnTo>
                    <a:pt x="3328" y="167"/>
                  </a:lnTo>
                  <a:lnTo>
                    <a:pt x="3340" y="155"/>
                  </a:lnTo>
                  <a:lnTo>
                    <a:pt x="3343" y="151"/>
                  </a:lnTo>
                  <a:lnTo>
                    <a:pt x="3347" y="148"/>
                  </a:lnTo>
                  <a:lnTo>
                    <a:pt x="3347" y="144"/>
                  </a:lnTo>
                  <a:lnTo>
                    <a:pt x="3347" y="113"/>
                  </a:lnTo>
                  <a:lnTo>
                    <a:pt x="3347" y="108"/>
                  </a:lnTo>
                  <a:lnTo>
                    <a:pt x="3343" y="105"/>
                  </a:lnTo>
                  <a:lnTo>
                    <a:pt x="3340" y="103"/>
                  </a:lnTo>
                  <a:lnTo>
                    <a:pt x="3328" y="91"/>
                  </a:lnTo>
                  <a:lnTo>
                    <a:pt x="3323" y="87"/>
                  </a:lnTo>
                  <a:lnTo>
                    <a:pt x="3319" y="84"/>
                  </a:lnTo>
                  <a:lnTo>
                    <a:pt x="3316" y="84"/>
                  </a:lnTo>
                  <a:lnTo>
                    <a:pt x="3299" y="84"/>
                  </a:lnTo>
                  <a:close/>
                  <a:moveTo>
                    <a:pt x="2351" y="84"/>
                  </a:moveTo>
                  <a:lnTo>
                    <a:pt x="2348" y="84"/>
                  </a:lnTo>
                  <a:lnTo>
                    <a:pt x="2344" y="86"/>
                  </a:lnTo>
                  <a:lnTo>
                    <a:pt x="2334" y="94"/>
                  </a:lnTo>
                  <a:lnTo>
                    <a:pt x="2332" y="96"/>
                  </a:lnTo>
                  <a:lnTo>
                    <a:pt x="2332" y="99"/>
                  </a:lnTo>
                  <a:lnTo>
                    <a:pt x="2332" y="103"/>
                  </a:lnTo>
                  <a:lnTo>
                    <a:pt x="2332" y="106"/>
                  </a:lnTo>
                  <a:lnTo>
                    <a:pt x="2332" y="139"/>
                  </a:lnTo>
                  <a:lnTo>
                    <a:pt x="2332" y="142"/>
                  </a:lnTo>
                  <a:lnTo>
                    <a:pt x="2332" y="146"/>
                  </a:lnTo>
                  <a:lnTo>
                    <a:pt x="2332" y="149"/>
                  </a:lnTo>
                  <a:lnTo>
                    <a:pt x="2334" y="151"/>
                  </a:lnTo>
                  <a:lnTo>
                    <a:pt x="2344" y="160"/>
                  </a:lnTo>
                  <a:lnTo>
                    <a:pt x="2348" y="161"/>
                  </a:lnTo>
                  <a:lnTo>
                    <a:pt x="2351" y="161"/>
                  </a:lnTo>
                  <a:lnTo>
                    <a:pt x="2368" y="161"/>
                  </a:lnTo>
                  <a:lnTo>
                    <a:pt x="2372" y="161"/>
                  </a:lnTo>
                  <a:lnTo>
                    <a:pt x="2375" y="158"/>
                  </a:lnTo>
                  <a:lnTo>
                    <a:pt x="2380" y="156"/>
                  </a:lnTo>
                  <a:lnTo>
                    <a:pt x="2398" y="141"/>
                  </a:lnTo>
                  <a:lnTo>
                    <a:pt x="2399" y="137"/>
                  </a:lnTo>
                  <a:lnTo>
                    <a:pt x="2401" y="136"/>
                  </a:lnTo>
                  <a:lnTo>
                    <a:pt x="2401" y="132"/>
                  </a:lnTo>
                  <a:lnTo>
                    <a:pt x="2401" y="113"/>
                  </a:lnTo>
                  <a:lnTo>
                    <a:pt x="2401" y="111"/>
                  </a:lnTo>
                  <a:lnTo>
                    <a:pt x="2399" y="108"/>
                  </a:lnTo>
                  <a:lnTo>
                    <a:pt x="2398" y="106"/>
                  </a:lnTo>
                  <a:lnTo>
                    <a:pt x="2380" y="91"/>
                  </a:lnTo>
                  <a:lnTo>
                    <a:pt x="2375" y="87"/>
                  </a:lnTo>
                  <a:lnTo>
                    <a:pt x="2372" y="86"/>
                  </a:lnTo>
                  <a:lnTo>
                    <a:pt x="2368" y="84"/>
                  </a:lnTo>
                  <a:lnTo>
                    <a:pt x="2351" y="84"/>
                  </a:lnTo>
                  <a:close/>
                  <a:moveTo>
                    <a:pt x="1886" y="84"/>
                  </a:moveTo>
                  <a:lnTo>
                    <a:pt x="1883" y="84"/>
                  </a:lnTo>
                  <a:lnTo>
                    <a:pt x="1879" y="86"/>
                  </a:lnTo>
                  <a:lnTo>
                    <a:pt x="1877" y="89"/>
                  </a:lnTo>
                  <a:lnTo>
                    <a:pt x="1870" y="94"/>
                  </a:lnTo>
                  <a:lnTo>
                    <a:pt x="1867" y="98"/>
                  </a:lnTo>
                  <a:lnTo>
                    <a:pt x="1867" y="101"/>
                  </a:lnTo>
                  <a:lnTo>
                    <a:pt x="1867" y="105"/>
                  </a:lnTo>
                  <a:lnTo>
                    <a:pt x="1865" y="110"/>
                  </a:lnTo>
                  <a:lnTo>
                    <a:pt x="1865" y="113"/>
                  </a:lnTo>
                  <a:lnTo>
                    <a:pt x="1865" y="142"/>
                  </a:lnTo>
                  <a:lnTo>
                    <a:pt x="1865" y="148"/>
                  </a:lnTo>
                  <a:lnTo>
                    <a:pt x="1867" y="151"/>
                  </a:lnTo>
                  <a:lnTo>
                    <a:pt x="1867" y="156"/>
                  </a:lnTo>
                  <a:lnTo>
                    <a:pt x="1867" y="160"/>
                  </a:lnTo>
                  <a:lnTo>
                    <a:pt x="1870" y="161"/>
                  </a:lnTo>
                  <a:lnTo>
                    <a:pt x="1877" y="167"/>
                  </a:lnTo>
                  <a:lnTo>
                    <a:pt x="1879" y="170"/>
                  </a:lnTo>
                  <a:lnTo>
                    <a:pt x="1883" y="172"/>
                  </a:lnTo>
                  <a:lnTo>
                    <a:pt x="1886" y="172"/>
                  </a:lnTo>
                  <a:lnTo>
                    <a:pt x="1903" y="172"/>
                  </a:lnTo>
                  <a:lnTo>
                    <a:pt x="1907" y="172"/>
                  </a:lnTo>
                  <a:lnTo>
                    <a:pt x="1910" y="170"/>
                  </a:lnTo>
                  <a:lnTo>
                    <a:pt x="1915" y="167"/>
                  </a:lnTo>
                  <a:lnTo>
                    <a:pt x="1927" y="155"/>
                  </a:lnTo>
                  <a:lnTo>
                    <a:pt x="1931" y="151"/>
                  </a:lnTo>
                  <a:lnTo>
                    <a:pt x="1934" y="148"/>
                  </a:lnTo>
                  <a:lnTo>
                    <a:pt x="1936" y="144"/>
                  </a:lnTo>
                  <a:lnTo>
                    <a:pt x="1936" y="113"/>
                  </a:lnTo>
                  <a:lnTo>
                    <a:pt x="1934" y="108"/>
                  </a:lnTo>
                  <a:lnTo>
                    <a:pt x="1931" y="105"/>
                  </a:lnTo>
                  <a:lnTo>
                    <a:pt x="1927" y="103"/>
                  </a:lnTo>
                  <a:lnTo>
                    <a:pt x="1915" y="91"/>
                  </a:lnTo>
                  <a:lnTo>
                    <a:pt x="1910" y="87"/>
                  </a:lnTo>
                  <a:lnTo>
                    <a:pt x="1907" y="84"/>
                  </a:lnTo>
                  <a:lnTo>
                    <a:pt x="1903" y="84"/>
                  </a:lnTo>
                  <a:lnTo>
                    <a:pt x="1886" y="84"/>
                  </a:lnTo>
                  <a:close/>
                  <a:moveTo>
                    <a:pt x="1118" y="84"/>
                  </a:moveTo>
                  <a:lnTo>
                    <a:pt x="1114" y="84"/>
                  </a:lnTo>
                  <a:lnTo>
                    <a:pt x="1111" y="86"/>
                  </a:lnTo>
                  <a:lnTo>
                    <a:pt x="1100" y="94"/>
                  </a:lnTo>
                  <a:lnTo>
                    <a:pt x="1099" y="96"/>
                  </a:lnTo>
                  <a:lnTo>
                    <a:pt x="1099" y="99"/>
                  </a:lnTo>
                  <a:lnTo>
                    <a:pt x="1097" y="103"/>
                  </a:lnTo>
                  <a:lnTo>
                    <a:pt x="1097" y="106"/>
                  </a:lnTo>
                  <a:lnTo>
                    <a:pt x="1097" y="139"/>
                  </a:lnTo>
                  <a:lnTo>
                    <a:pt x="1097" y="142"/>
                  </a:lnTo>
                  <a:lnTo>
                    <a:pt x="1099" y="146"/>
                  </a:lnTo>
                  <a:lnTo>
                    <a:pt x="1099" y="149"/>
                  </a:lnTo>
                  <a:lnTo>
                    <a:pt x="1100" y="151"/>
                  </a:lnTo>
                  <a:lnTo>
                    <a:pt x="1111" y="160"/>
                  </a:lnTo>
                  <a:lnTo>
                    <a:pt x="1114" y="161"/>
                  </a:lnTo>
                  <a:lnTo>
                    <a:pt x="1118" y="161"/>
                  </a:lnTo>
                  <a:lnTo>
                    <a:pt x="1135" y="161"/>
                  </a:lnTo>
                  <a:lnTo>
                    <a:pt x="1138" y="161"/>
                  </a:lnTo>
                  <a:lnTo>
                    <a:pt x="1142" y="158"/>
                  </a:lnTo>
                  <a:lnTo>
                    <a:pt x="1145" y="156"/>
                  </a:lnTo>
                  <a:lnTo>
                    <a:pt x="1164" y="141"/>
                  </a:lnTo>
                  <a:lnTo>
                    <a:pt x="1166" y="137"/>
                  </a:lnTo>
                  <a:lnTo>
                    <a:pt x="1166" y="136"/>
                  </a:lnTo>
                  <a:lnTo>
                    <a:pt x="1168" y="132"/>
                  </a:lnTo>
                  <a:lnTo>
                    <a:pt x="1168" y="113"/>
                  </a:lnTo>
                  <a:lnTo>
                    <a:pt x="1166" y="111"/>
                  </a:lnTo>
                  <a:lnTo>
                    <a:pt x="1166" y="108"/>
                  </a:lnTo>
                  <a:lnTo>
                    <a:pt x="1164" y="106"/>
                  </a:lnTo>
                  <a:lnTo>
                    <a:pt x="1145" y="91"/>
                  </a:lnTo>
                  <a:lnTo>
                    <a:pt x="1142" y="87"/>
                  </a:lnTo>
                  <a:lnTo>
                    <a:pt x="1138" y="86"/>
                  </a:lnTo>
                  <a:lnTo>
                    <a:pt x="1135" y="84"/>
                  </a:lnTo>
                  <a:lnTo>
                    <a:pt x="1118" y="84"/>
                  </a:lnTo>
                  <a:close/>
                  <a:moveTo>
                    <a:pt x="210" y="84"/>
                  </a:moveTo>
                  <a:lnTo>
                    <a:pt x="205" y="84"/>
                  </a:lnTo>
                  <a:lnTo>
                    <a:pt x="201" y="86"/>
                  </a:lnTo>
                  <a:lnTo>
                    <a:pt x="198" y="87"/>
                  </a:lnTo>
                  <a:lnTo>
                    <a:pt x="189" y="93"/>
                  </a:lnTo>
                  <a:lnTo>
                    <a:pt x="187" y="94"/>
                  </a:lnTo>
                  <a:lnTo>
                    <a:pt x="186" y="96"/>
                  </a:lnTo>
                  <a:lnTo>
                    <a:pt x="184" y="99"/>
                  </a:lnTo>
                  <a:lnTo>
                    <a:pt x="184" y="105"/>
                  </a:lnTo>
                  <a:lnTo>
                    <a:pt x="184" y="122"/>
                  </a:lnTo>
                  <a:lnTo>
                    <a:pt x="253" y="122"/>
                  </a:lnTo>
                  <a:lnTo>
                    <a:pt x="253" y="106"/>
                  </a:lnTo>
                  <a:lnTo>
                    <a:pt x="253" y="103"/>
                  </a:lnTo>
                  <a:lnTo>
                    <a:pt x="253" y="98"/>
                  </a:lnTo>
                  <a:lnTo>
                    <a:pt x="251" y="96"/>
                  </a:lnTo>
                  <a:lnTo>
                    <a:pt x="241" y="87"/>
                  </a:lnTo>
                  <a:lnTo>
                    <a:pt x="237" y="86"/>
                  </a:lnTo>
                  <a:lnTo>
                    <a:pt x="234" y="84"/>
                  </a:lnTo>
                  <a:lnTo>
                    <a:pt x="230" y="84"/>
                  </a:lnTo>
                  <a:lnTo>
                    <a:pt x="210" y="84"/>
                  </a:lnTo>
                  <a:close/>
                  <a:moveTo>
                    <a:pt x="4225" y="60"/>
                  </a:moveTo>
                  <a:lnTo>
                    <a:pt x="4248" y="60"/>
                  </a:lnTo>
                  <a:lnTo>
                    <a:pt x="4253" y="60"/>
                  </a:lnTo>
                  <a:lnTo>
                    <a:pt x="4260" y="63"/>
                  </a:lnTo>
                  <a:lnTo>
                    <a:pt x="4265" y="67"/>
                  </a:lnTo>
                  <a:lnTo>
                    <a:pt x="4272" y="72"/>
                  </a:lnTo>
                  <a:lnTo>
                    <a:pt x="4277" y="77"/>
                  </a:lnTo>
                  <a:lnTo>
                    <a:pt x="4277" y="74"/>
                  </a:lnTo>
                  <a:lnTo>
                    <a:pt x="4279" y="70"/>
                  </a:lnTo>
                  <a:lnTo>
                    <a:pt x="4281" y="65"/>
                  </a:lnTo>
                  <a:lnTo>
                    <a:pt x="4282" y="63"/>
                  </a:lnTo>
                  <a:lnTo>
                    <a:pt x="4286" y="60"/>
                  </a:lnTo>
                  <a:lnTo>
                    <a:pt x="4289" y="60"/>
                  </a:lnTo>
                  <a:lnTo>
                    <a:pt x="4294" y="60"/>
                  </a:lnTo>
                  <a:lnTo>
                    <a:pt x="4298" y="62"/>
                  </a:lnTo>
                  <a:lnTo>
                    <a:pt x="4300" y="65"/>
                  </a:lnTo>
                  <a:lnTo>
                    <a:pt x="4301" y="68"/>
                  </a:lnTo>
                  <a:lnTo>
                    <a:pt x="4301" y="72"/>
                  </a:lnTo>
                  <a:lnTo>
                    <a:pt x="4301" y="77"/>
                  </a:lnTo>
                  <a:lnTo>
                    <a:pt x="4301" y="196"/>
                  </a:lnTo>
                  <a:lnTo>
                    <a:pt x="4301" y="213"/>
                  </a:lnTo>
                  <a:lnTo>
                    <a:pt x="4298" y="223"/>
                  </a:lnTo>
                  <a:lnTo>
                    <a:pt x="4289" y="230"/>
                  </a:lnTo>
                  <a:lnTo>
                    <a:pt x="4282" y="237"/>
                  </a:lnTo>
                  <a:lnTo>
                    <a:pt x="4272" y="244"/>
                  </a:lnTo>
                  <a:lnTo>
                    <a:pt x="4263" y="248"/>
                  </a:lnTo>
                  <a:lnTo>
                    <a:pt x="4253" y="248"/>
                  </a:lnTo>
                  <a:lnTo>
                    <a:pt x="4213" y="248"/>
                  </a:lnTo>
                  <a:lnTo>
                    <a:pt x="4208" y="248"/>
                  </a:lnTo>
                  <a:lnTo>
                    <a:pt x="4205" y="248"/>
                  </a:lnTo>
                  <a:lnTo>
                    <a:pt x="4201" y="246"/>
                  </a:lnTo>
                  <a:lnTo>
                    <a:pt x="4200" y="244"/>
                  </a:lnTo>
                  <a:lnTo>
                    <a:pt x="4196" y="241"/>
                  </a:lnTo>
                  <a:lnTo>
                    <a:pt x="4196" y="235"/>
                  </a:lnTo>
                  <a:lnTo>
                    <a:pt x="4196" y="232"/>
                  </a:lnTo>
                  <a:lnTo>
                    <a:pt x="4198" y="229"/>
                  </a:lnTo>
                  <a:lnTo>
                    <a:pt x="4201" y="227"/>
                  </a:lnTo>
                  <a:lnTo>
                    <a:pt x="4205" y="225"/>
                  </a:lnTo>
                  <a:lnTo>
                    <a:pt x="4208" y="223"/>
                  </a:lnTo>
                  <a:lnTo>
                    <a:pt x="4213" y="223"/>
                  </a:lnTo>
                  <a:lnTo>
                    <a:pt x="4256" y="223"/>
                  </a:lnTo>
                  <a:lnTo>
                    <a:pt x="4262" y="223"/>
                  </a:lnTo>
                  <a:lnTo>
                    <a:pt x="4265" y="222"/>
                  </a:lnTo>
                  <a:lnTo>
                    <a:pt x="4269" y="218"/>
                  </a:lnTo>
                  <a:lnTo>
                    <a:pt x="4274" y="213"/>
                  </a:lnTo>
                  <a:lnTo>
                    <a:pt x="4275" y="210"/>
                  </a:lnTo>
                  <a:lnTo>
                    <a:pt x="4277" y="206"/>
                  </a:lnTo>
                  <a:lnTo>
                    <a:pt x="4277" y="203"/>
                  </a:lnTo>
                  <a:lnTo>
                    <a:pt x="4277" y="168"/>
                  </a:lnTo>
                  <a:lnTo>
                    <a:pt x="4274" y="173"/>
                  </a:lnTo>
                  <a:lnTo>
                    <a:pt x="4269" y="179"/>
                  </a:lnTo>
                  <a:lnTo>
                    <a:pt x="4263" y="182"/>
                  </a:lnTo>
                  <a:lnTo>
                    <a:pt x="4258" y="186"/>
                  </a:lnTo>
                  <a:lnTo>
                    <a:pt x="4253" y="186"/>
                  </a:lnTo>
                  <a:lnTo>
                    <a:pt x="4225" y="186"/>
                  </a:lnTo>
                  <a:lnTo>
                    <a:pt x="4222" y="186"/>
                  </a:lnTo>
                  <a:lnTo>
                    <a:pt x="4217" y="186"/>
                  </a:lnTo>
                  <a:lnTo>
                    <a:pt x="4212" y="182"/>
                  </a:lnTo>
                  <a:lnTo>
                    <a:pt x="4206" y="179"/>
                  </a:lnTo>
                  <a:lnTo>
                    <a:pt x="4193" y="165"/>
                  </a:lnTo>
                  <a:lnTo>
                    <a:pt x="4188" y="160"/>
                  </a:lnTo>
                  <a:lnTo>
                    <a:pt x="4186" y="155"/>
                  </a:lnTo>
                  <a:lnTo>
                    <a:pt x="4186" y="149"/>
                  </a:lnTo>
                  <a:lnTo>
                    <a:pt x="4184" y="142"/>
                  </a:lnTo>
                  <a:lnTo>
                    <a:pt x="4184" y="105"/>
                  </a:lnTo>
                  <a:lnTo>
                    <a:pt x="4186" y="98"/>
                  </a:lnTo>
                  <a:lnTo>
                    <a:pt x="4188" y="89"/>
                  </a:lnTo>
                  <a:lnTo>
                    <a:pt x="4189" y="84"/>
                  </a:lnTo>
                  <a:lnTo>
                    <a:pt x="4193" y="79"/>
                  </a:lnTo>
                  <a:lnTo>
                    <a:pt x="4210" y="65"/>
                  </a:lnTo>
                  <a:lnTo>
                    <a:pt x="4215" y="62"/>
                  </a:lnTo>
                  <a:lnTo>
                    <a:pt x="4220" y="60"/>
                  </a:lnTo>
                  <a:lnTo>
                    <a:pt x="4225" y="60"/>
                  </a:lnTo>
                  <a:close/>
                  <a:moveTo>
                    <a:pt x="4043" y="60"/>
                  </a:moveTo>
                  <a:lnTo>
                    <a:pt x="4046" y="60"/>
                  </a:lnTo>
                  <a:lnTo>
                    <a:pt x="4050" y="62"/>
                  </a:lnTo>
                  <a:lnTo>
                    <a:pt x="4051" y="65"/>
                  </a:lnTo>
                  <a:lnTo>
                    <a:pt x="4053" y="68"/>
                  </a:lnTo>
                  <a:lnTo>
                    <a:pt x="4055" y="72"/>
                  </a:lnTo>
                  <a:lnTo>
                    <a:pt x="4055" y="75"/>
                  </a:lnTo>
                  <a:lnTo>
                    <a:pt x="4055" y="86"/>
                  </a:lnTo>
                  <a:lnTo>
                    <a:pt x="4074" y="70"/>
                  </a:lnTo>
                  <a:lnTo>
                    <a:pt x="4079" y="67"/>
                  </a:lnTo>
                  <a:lnTo>
                    <a:pt x="4084" y="63"/>
                  </a:lnTo>
                  <a:lnTo>
                    <a:pt x="4089" y="60"/>
                  </a:lnTo>
                  <a:lnTo>
                    <a:pt x="4095" y="60"/>
                  </a:lnTo>
                  <a:lnTo>
                    <a:pt x="4113" y="60"/>
                  </a:lnTo>
                  <a:lnTo>
                    <a:pt x="4122" y="62"/>
                  </a:lnTo>
                  <a:lnTo>
                    <a:pt x="4131" y="63"/>
                  </a:lnTo>
                  <a:lnTo>
                    <a:pt x="4138" y="70"/>
                  </a:lnTo>
                  <a:lnTo>
                    <a:pt x="4144" y="82"/>
                  </a:lnTo>
                  <a:lnTo>
                    <a:pt x="4148" y="98"/>
                  </a:lnTo>
                  <a:lnTo>
                    <a:pt x="4148" y="101"/>
                  </a:lnTo>
                  <a:lnTo>
                    <a:pt x="4146" y="105"/>
                  </a:lnTo>
                  <a:lnTo>
                    <a:pt x="4146" y="108"/>
                  </a:lnTo>
                  <a:lnTo>
                    <a:pt x="4143" y="111"/>
                  </a:lnTo>
                  <a:lnTo>
                    <a:pt x="4141" y="113"/>
                  </a:lnTo>
                  <a:lnTo>
                    <a:pt x="4136" y="113"/>
                  </a:lnTo>
                  <a:lnTo>
                    <a:pt x="4131" y="113"/>
                  </a:lnTo>
                  <a:lnTo>
                    <a:pt x="4127" y="111"/>
                  </a:lnTo>
                  <a:lnTo>
                    <a:pt x="4126" y="108"/>
                  </a:lnTo>
                  <a:lnTo>
                    <a:pt x="4124" y="103"/>
                  </a:lnTo>
                  <a:lnTo>
                    <a:pt x="4124" y="99"/>
                  </a:lnTo>
                  <a:lnTo>
                    <a:pt x="4124" y="96"/>
                  </a:lnTo>
                  <a:lnTo>
                    <a:pt x="4124" y="93"/>
                  </a:lnTo>
                  <a:lnTo>
                    <a:pt x="4120" y="89"/>
                  </a:lnTo>
                  <a:lnTo>
                    <a:pt x="4119" y="86"/>
                  </a:lnTo>
                  <a:lnTo>
                    <a:pt x="4115" y="84"/>
                  </a:lnTo>
                  <a:lnTo>
                    <a:pt x="4112" y="84"/>
                  </a:lnTo>
                  <a:lnTo>
                    <a:pt x="4107" y="84"/>
                  </a:lnTo>
                  <a:lnTo>
                    <a:pt x="4100" y="84"/>
                  </a:lnTo>
                  <a:lnTo>
                    <a:pt x="4096" y="84"/>
                  </a:lnTo>
                  <a:lnTo>
                    <a:pt x="4091" y="87"/>
                  </a:lnTo>
                  <a:lnTo>
                    <a:pt x="4088" y="89"/>
                  </a:lnTo>
                  <a:lnTo>
                    <a:pt x="4055" y="118"/>
                  </a:lnTo>
                  <a:lnTo>
                    <a:pt x="4055" y="180"/>
                  </a:lnTo>
                  <a:lnTo>
                    <a:pt x="4055" y="184"/>
                  </a:lnTo>
                  <a:lnTo>
                    <a:pt x="4053" y="187"/>
                  </a:lnTo>
                  <a:lnTo>
                    <a:pt x="4053" y="191"/>
                  </a:lnTo>
                  <a:lnTo>
                    <a:pt x="4050" y="194"/>
                  </a:lnTo>
                  <a:lnTo>
                    <a:pt x="4046" y="196"/>
                  </a:lnTo>
                  <a:lnTo>
                    <a:pt x="4043" y="196"/>
                  </a:lnTo>
                  <a:lnTo>
                    <a:pt x="4038" y="196"/>
                  </a:lnTo>
                  <a:lnTo>
                    <a:pt x="4034" y="194"/>
                  </a:lnTo>
                  <a:lnTo>
                    <a:pt x="4032" y="191"/>
                  </a:lnTo>
                  <a:lnTo>
                    <a:pt x="4031" y="187"/>
                  </a:lnTo>
                  <a:lnTo>
                    <a:pt x="4031" y="184"/>
                  </a:lnTo>
                  <a:lnTo>
                    <a:pt x="4031" y="180"/>
                  </a:lnTo>
                  <a:lnTo>
                    <a:pt x="4031" y="77"/>
                  </a:lnTo>
                  <a:lnTo>
                    <a:pt x="4031" y="74"/>
                  </a:lnTo>
                  <a:lnTo>
                    <a:pt x="4031" y="68"/>
                  </a:lnTo>
                  <a:lnTo>
                    <a:pt x="4032" y="65"/>
                  </a:lnTo>
                  <a:lnTo>
                    <a:pt x="4034" y="62"/>
                  </a:lnTo>
                  <a:lnTo>
                    <a:pt x="4038" y="60"/>
                  </a:lnTo>
                  <a:lnTo>
                    <a:pt x="4043" y="60"/>
                  </a:lnTo>
                  <a:close/>
                  <a:moveTo>
                    <a:pt x="3886" y="60"/>
                  </a:moveTo>
                  <a:lnTo>
                    <a:pt x="3891" y="60"/>
                  </a:lnTo>
                  <a:lnTo>
                    <a:pt x="3893" y="62"/>
                  </a:lnTo>
                  <a:lnTo>
                    <a:pt x="3896" y="65"/>
                  </a:lnTo>
                  <a:lnTo>
                    <a:pt x="3896" y="68"/>
                  </a:lnTo>
                  <a:lnTo>
                    <a:pt x="3898" y="72"/>
                  </a:lnTo>
                  <a:lnTo>
                    <a:pt x="3898" y="77"/>
                  </a:lnTo>
                  <a:lnTo>
                    <a:pt x="3900" y="151"/>
                  </a:lnTo>
                  <a:lnTo>
                    <a:pt x="3900" y="156"/>
                  </a:lnTo>
                  <a:lnTo>
                    <a:pt x="3902" y="163"/>
                  </a:lnTo>
                  <a:lnTo>
                    <a:pt x="3903" y="167"/>
                  </a:lnTo>
                  <a:lnTo>
                    <a:pt x="3905" y="170"/>
                  </a:lnTo>
                  <a:lnTo>
                    <a:pt x="3908" y="172"/>
                  </a:lnTo>
                  <a:lnTo>
                    <a:pt x="3912" y="172"/>
                  </a:lnTo>
                  <a:lnTo>
                    <a:pt x="3917" y="172"/>
                  </a:lnTo>
                  <a:lnTo>
                    <a:pt x="3924" y="172"/>
                  </a:lnTo>
                  <a:lnTo>
                    <a:pt x="3929" y="172"/>
                  </a:lnTo>
                  <a:lnTo>
                    <a:pt x="3933" y="170"/>
                  </a:lnTo>
                  <a:lnTo>
                    <a:pt x="3967" y="148"/>
                  </a:lnTo>
                  <a:lnTo>
                    <a:pt x="3967" y="77"/>
                  </a:lnTo>
                  <a:lnTo>
                    <a:pt x="3967" y="72"/>
                  </a:lnTo>
                  <a:lnTo>
                    <a:pt x="3969" y="68"/>
                  </a:lnTo>
                  <a:lnTo>
                    <a:pt x="3969" y="65"/>
                  </a:lnTo>
                  <a:lnTo>
                    <a:pt x="3972" y="62"/>
                  </a:lnTo>
                  <a:lnTo>
                    <a:pt x="3974" y="60"/>
                  </a:lnTo>
                  <a:lnTo>
                    <a:pt x="3979" y="60"/>
                  </a:lnTo>
                  <a:lnTo>
                    <a:pt x="3984" y="60"/>
                  </a:lnTo>
                  <a:lnTo>
                    <a:pt x="3986" y="62"/>
                  </a:lnTo>
                  <a:lnTo>
                    <a:pt x="3989" y="65"/>
                  </a:lnTo>
                  <a:lnTo>
                    <a:pt x="3989" y="68"/>
                  </a:lnTo>
                  <a:lnTo>
                    <a:pt x="3991" y="72"/>
                  </a:lnTo>
                  <a:lnTo>
                    <a:pt x="3991" y="77"/>
                  </a:lnTo>
                  <a:lnTo>
                    <a:pt x="3991" y="179"/>
                  </a:lnTo>
                  <a:lnTo>
                    <a:pt x="3991" y="182"/>
                  </a:lnTo>
                  <a:lnTo>
                    <a:pt x="3991" y="184"/>
                  </a:lnTo>
                  <a:lnTo>
                    <a:pt x="3991" y="187"/>
                  </a:lnTo>
                  <a:lnTo>
                    <a:pt x="3989" y="191"/>
                  </a:lnTo>
                  <a:lnTo>
                    <a:pt x="3988" y="194"/>
                  </a:lnTo>
                  <a:lnTo>
                    <a:pt x="3984" y="196"/>
                  </a:lnTo>
                  <a:lnTo>
                    <a:pt x="3979" y="196"/>
                  </a:lnTo>
                  <a:lnTo>
                    <a:pt x="3976" y="196"/>
                  </a:lnTo>
                  <a:lnTo>
                    <a:pt x="3972" y="194"/>
                  </a:lnTo>
                  <a:lnTo>
                    <a:pt x="3969" y="191"/>
                  </a:lnTo>
                  <a:lnTo>
                    <a:pt x="3969" y="187"/>
                  </a:lnTo>
                  <a:lnTo>
                    <a:pt x="3967" y="184"/>
                  </a:lnTo>
                  <a:lnTo>
                    <a:pt x="3967" y="179"/>
                  </a:lnTo>
                  <a:lnTo>
                    <a:pt x="3967" y="175"/>
                  </a:lnTo>
                  <a:lnTo>
                    <a:pt x="3948" y="189"/>
                  </a:lnTo>
                  <a:lnTo>
                    <a:pt x="3941" y="192"/>
                  </a:lnTo>
                  <a:lnTo>
                    <a:pt x="3934" y="196"/>
                  </a:lnTo>
                  <a:lnTo>
                    <a:pt x="3927" y="196"/>
                  </a:lnTo>
                  <a:lnTo>
                    <a:pt x="3910" y="196"/>
                  </a:lnTo>
                  <a:lnTo>
                    <a:pt x="3905" y="196"/>
                  </a:lnTo>
                  <a:lnTo>
                    <a:pt x="3900" y="194"/>
                  </a:lnTo>
                  <a:lnTo>
                    <a:pt x="3893" y="192"/>
                  </a:lnTo>
                  <a:lnTo>
                    <a:pt x="3888" y="187"/>
                  </a:lnTo>
                  <a:lnTo>
                    <a:pt x="3881" y="179"/>
                  </a:lnTo>
                  <a:lnTo>
                    <a:pt x="3877" y="167"/>
                  </a:lnTo>
                  <a:lnTo>
                    <a:pt x="3876" y="155"/>
                  </a:lnTo>
                  <a:lnTo>
                    <a:pt x="3874" y="79"/>
                  </a:lnTo>
                  <a:lnTo>
                    <a:pt x="3874" y="74"/>
                  </a:lnTo>
                  <a:lnTo>
                    <a:pt x="3874" y="68"/>
                  </a:lnTo>
                  <a:lnTo>
                    <a:pt x="3876" y="65"/>
                  </a:lnTo>
                  <a:lnTo>
                    <a:pt x="3877" y="63"/>
                  </a:lnTo>
                  <a:lnTo>
                    <a:pt x="3881" y="60"/>
                  </a:lnTo>
                  <a:lnTo>
                    <a:pt x="3886" y="60"/>
                  </a:lnTo>
                  <a:close/>
                  <a:moveTo>
                    <a:pt x="3576" y="60"/>
                  </a:moveTo>
                  <a:lnTo>
                    <a:pt x="3581" y="60"/>
                  </a:lnTo>
                  <a:lnTo>
                    <a:pt x="3585" y="62"/>
                  </a:lnTo>
                  <a:lnTo>
                    <a:pt x="3586" y="65"/>
                  </a:lnTo>
                  <a:lnTo>
                    <a:pt x="3588" y="68"/>
                  </a:lnTo>
                  <a:lnTo>
                    <a:pt x="3588" y="74"/>
                  </a:lnTo>
                  <a:lnTo>
                    <a:pt x="3588" y="77"/>
                  </a:lnTo>
                  <a:lnTo>
                    <a:pt x="3588" y="80"/>
                  </a:lnTo>
                  <a:lnTo>
                    <a:pt x="3609" y="68"/>
                  </a:lnTo>
                  <a:lnTo>
                    <a:pt x="3614" y="63"/>
                  </a:lnTo>
                  <a:lnTo>
                    <a:pt x="3621" y="62"/>
                  </a:lnTo>
                  <a:lnTo>
                    <a:pt x="3629" y="60"/>
                  </a:lnTo>
                  <a:lnTo>
                    <a:pt x="3647" y="60"/>
                  </a:lnTo>
                  <a:lnTo>
                    <a:pt x="3653" y="60"/>
                  </a:lnTo>
                  <a:lnTo>
                    <a:pt x="3659" y="62"/>
                  </a:lnTo>
                  <a:lnTo>
                    <a:pt x="3664" y="65"/>
                  </a:lnTo>
                  <a:lnTo>
                    <a:pt x="3669" y="68"/>
                  </a:lnTo>
                  <a:lnTo>
                    <a:pt x="3676" y="79"/>
                  </a:lnTo>
                  <a:lnTo>
                    <a:pt x="3679" y="89"/>
                  </a:lnTo>
                  <a:lnTo>
                    <a:pt x="3679" y="101"/>
                  </a:lnTo>
                  <a:lnTo>
                    <a:pt x="3681" y="179"/>
                  </a:lnTo>
                  <a:lnTo>
                    <a:pt x="3681" y="182"/>
                  </a:lnTo>
                  <a:lnTo>
                    <a:pt x="3681" y="187"/>
                  </a:lnTo>
                  <a:lnTo>
                    <a:pt x="3679" y="191"/>
                  </a:lnTo>
                  <a:lnTo>
                    <a:pt x="3678" y="194"/>
                  </a:lnTo>
                  <a:lnTo>
                    <a:pt x="3674" y="196"/>
                  </a:lnTo>
                  <a:lnTo>
                    <a:pt x="3671" y="196"/>
                  </a:lnTo>
                  <a:lnTo>
                    <a:pt x="3666" y="196"/>
                  </a:lnTo>
                  <a:lnTo>
                    <a:pt x="3662" y="194"/>
                  </a:lnTo>
                  <a:lnTo>
                    <a:pt x="3660" y="191"/>
                  </a:lnTo>
                  <a:lnTo>
                    <a:pt x="3659" y="187"/>
                  </a:lnTo>
                  <a:lnTo>
                    <a:pt x="3659" y="184"/>
                  </a:lnTo>
                  <a:lnTo>
                    <a:pt x="3659" y="180"/>
                  </a:lnTo>
                  <a:lnTo>
                    <a:pt x="3655" y="105"/>
                  </a:lnTo>
                  <a:lnTo>
                    <a:pt x="3655" y="98"/>
                  </a:lnTo>
                  <a:lnTo>
                    <a:pt x="3655" y="93"/>
                  </a:lnTo>
                  <a:lnTo>
                    <a:pt x="3653" y="89"/>
                  </a:lnTo>
                  <a:lnTo>
                    <a:pt x="3650" y="86"/>
                  </a:lnTo>
                  <a:lnTo>
                    <a:pt x="3645" y="84"/>
                  </a:lnTo>
                  <a:lnTo>
                    <a:pt x="3640" y="84"/>
                  </a:lnTo>
                  <a:lnTo>
                    <a:pt x="3631" y="84"/>
                  </a:lnTo>
                  <a:lnTo>
                    <a:pt x="3628" y="84"/>
                  </a:lnTo>
                  <a:lnTo>
                    <a:pt x="3624" y="86"/>
                  </a:lnTo>
                  <a:lnTo>
                    <a:pt x="3588" y="110"/>
                  </a:lnTo>
                  <a:lnTo>
                    <a:pt x="3588" y="180"/>
                  </a:lnTo>
                  <a:lnTo>
                    <a:pt x="3588" y="184"/>
                  </a:lnTo>
                  <a:lnTo>
                    <a:pt x="3588" y="187"/>
                  </a:lnTo>
                  <a:lnTo>
                    <a:pt x="3586" y="191"/>
                  </a:lnTo>
                  <a:lnTo>
                    <a:pt x="3585" y="194"/>
                  </a:lnTo>
                  <a:lnTo>
                    <a:pt x="3581" y="196"/>
                  </a:lnTo>
                  <a:lnTo>
                    <a:pt x="3576" y="196"/>
                  </a:lnTo>
                  <a:lnTo>
                    <a:pt x="3573" y="196"/>
                  </a:lnTo>
                  <a:lnTo>
                    <a:pt x="3569" y="194"/>
                  </a:lnTo>
                  <a:lnTo>
                    <a:pt x="3567" y="191"/>
                  </a:lnTo>
                  <a:lnTo>
                    <a:pt x="3566" y="187"/>
                  </a:lnTo>
                  <a:lnTo>
                    <a:pt x="3566" y="184"/>
                  </a:lnTo>
                  <a:lnTo>
                    <a:pt x="3566" y="180"/>
                  </a:lnTo>
                  <a:lnTo>
                    <a:pt x="3566" y="77"/>
                  </a:lnTo>
                  <a:lnTo>
                    <a:pt x="3566" y="74"/>
                  </a:lnTo>
                  <a:lnTo>
                    <a:pt x="3566" y="68"/>
                  </a:lnTo>
                  <a:lnTo>
                    <a:pt x="3567" y="65"/>
                  </a:lnTo>
                  <a:lnTo>
                    <a:pt x="3569" y="62"/>
                  </a:lnTo>
                  <a:lnTo>
                    <a:pt x="3573" y="60"/>
                  </a:lnTo>
                  <a:lnTo>
                    <a:pt x="3576" y="60"/>
                  </a:lnTo>
                  <a:close/>
                  <a:moveTo>
                    <a:pt x="3457" y="60"/>
                  </a:moveTo>
                  <a:lnTo>
                    <a:pt x="3478" y="60"/>
                  </a:lnTo>
                  <a:lnTo>
                    <a:pt x="3485" y="60"/>
                  </a:lnTo>
                  <a:lnTo>
                    <a:pt x="3490" y="60"/>
                  </a:lnTo>
                  <a:lnTo>
                    <a:pt x="3495" y="62"/>
                  </a:lnTo>
                  <a:lnTo>
                    <a:pt x="3500" y="65"/>
                  </a:lnTo>
                  <a:lnTo>
                    <a:pt x="3505" y="68"/>
                  </a:lnTo>
                  <a:lnTo>
                    <a:pt x="3514" y="77"/>
                  </a:lnTo>
                  <a:lnTo>
                    <a:pt x="3523" y="86"/>
                  </a:lnTo>
                  <a:lnTo>
                    <a:pt x="3526" y="96"/>
                  </a:lnTo>
                  <a:lnTo>
                    <a:pt x="3528" y="108"/>
                  </a:lnTo>
                  <a:lnTo>
                    <a:pt x="3528" y="127"/>
                  </a:lnTo>
                  <a:lnTo>
                    <a:pt x="3526" y="134"/>
                  </a:lnTo>
                  <a:lnTo>
                    <a:pt x="3526" y="139"/>
                  </a:lnTo>
                  <a:lnTo>
                    <a:pt x="3524" y="142"/>
                  </a:lnTo>
                  <a:lnTo>
                    <a:pt x="3521" y="144"/>
                  </a:lnTo>
                  <a:lnTo>
                    <a:pt x="3517" y="146"/>
                  </a:lnTo>
                  <a:lnTo>
                    <a:pt x="3511" y="146"/>
                  </a:lnTo>
                  <a:lnTo>
                    <a:pt x="3435" y="146"/>
                  </a:lnTo>
                  <a:lnTo>
                    <a:pt x="3435" y="155"/>
                  </a:lnTo>
                  <a:lnTo>
                    <a:pt x="3435" y="156"/>
                  </a:lnTo>
                  <a:lnTo>
                    <a:pt x="3436" y="160"/>
                  </a:lnTo>
                  <a:lnTo>
                    <a:pt x="3438" y="161"/>
                  </a:lnTo>
                  <a:lnTo>
                    <a:pt x="3443" y="168"/>
                  </a:lnTo>
                  <a:lnTo>
                    <a:pt x="3447" y="170"/>
                  </a:lnTo>
                  <a:lnTo>
                    <a:pt x="3452" y="172"/>
                  </a:lnTo>
                  <a:lnTo>
                    <a:pt x="3459" y="172"/>
                  </a:lnTo>
                  <a:lnTo>
                    <a:pt x="3511" y="172"/>
                  </a:lnTo>
                  <a:lnTo>
                    <a:pt x="3514" y="172"/>
                  </a:lnTo>
                  <a:lnTo>
                    <a:pt x="3519" y="173"/>
                  </a:lnTo>
                  <a:lnTo>
                    <a:pt x="3521" y="175"/>
                  </a:lnTo>
                  <a:lnTo>
                    <a:pt x="3524" y="177"/>
                  </a:lnTo>
                  <a:lnTo>
                    <a:pt x="3526" y="180"/>
                  </a:lnTo>
                  <a:lnTo>
                    <a:pt x="3528" y="184"/>
                  </a:lnTo>
                  <a:lnTo>
                    <a:pt x="3526" y="189"/>
                  </a:lnTo>
                  <a:lnTo>
                    <a:pt x="3524" y="192"/>
                  </a:lnTo>
                  <a:lnTo>
                    <a:pt x="3521" y="194"/>
                  </a:lnTo>
                  <a:lnTo>
                    <a:pt x="3517" y="196"/>
                  </a:lnTo>
                  <a:lnTo>
                    <a:pt x="3514" y="196"/>
                  </a:lnTo>
                  <a:lnTo>
                    <a:pt x="3511" y="196"/>
                  </a:lnTo>
                  <a:lnTo>
                    <a:pt x="3454" y="196"/>
                  </a:lnTo>
                  <a:lnTo>
                    <a:pt x="3448" y="196"/>
                  </a:lnTo>
                  <a:lnTo>
                    <a:pt x="3443" y="196"/>
                  </a:lnTo>
                  <a:lnTo>
                    <a:pt x="3440" y="196"/>
                  </a:lnTo>
                  <a:lnTo>
                    <a:pt x="3436" y="192"/>
                  </a:lnTo>
                  <a:lnTo>
                    <a:pt x="3433" y="191"/>
                  </a:lnTo>
                  <a:lnTo>
                    <a:pt x="3423" y="180"/>
                  </a:lnTo>
                  <a:lnTo>
                    <a:pt x="3417" y="175"/>
                  </a:lnTo>
                  <a:lnTo>
                    <a:pt x="3414" y="172"/>
                  </a:lnTo>
                  <a:lnTo>
                    <a:pt x="3412" y="167"/>
                  </a:lnTo>
                  <a:lnTo>
                    <a:pt x="3411" y="160"/>
                  </a:lnTo>
                  <a:lnTo>
                    <a:pt x="3411" y="153"/>
                  </a:lnTo>
                  <a:lnTo>
                    <a:pt x="3411" y="106"/>
                  </a:lnTo>
                  <a:lnTo>
                    <a:pt x="3411" y="94"/>
                  </a:lnTo>
                  <a:lnTo>
                    <a:pt x="3414" y="86"/>
                  </a:lnTo>
                  <a:lnTo>
                    <a:pt x="3421" y="77"/>
                  </a:lnTo>
                  <a:lnTo>
                    <a:pt x="3430" y="70"/>
                  </a:lnTo>
                  <a:lnTo>
                    <a:pt x="3435" y="65"/>
                  </a:lnTo>
                  <a:lnTo>
                    <a:pt x="3440" y="63"/>
                  </a:lnTo>
                  <a:lnTo>
                    <a:pt x="3443" y="62"/>
                  </a:lnTo>
                  <a:lnTo>
                    <a:pt x="3448" y="60"/>
                  </a:lnTo>
                  <a:lnTo>
                    <a:pt x="3452" y="60"/>
                  </a:lnTo>
                  <a:lnTo>
                    <a:pt x="3457" y="60"/>
                  </a:lnTo>
                  <a:close/>
                  <a:moveTo>
                    <a:pt x="3113" y="60"/>
                  </a:moveTo>
                  <a:lnTo>
                    <a:pt x="3118" y="60"/>
                  </a:lnTo>
                  <a:lnTo>
                    <a:pt x="3121" y="62"/>
                  </a:lnTo>
                  <a:lnTo>
                    <a:pt x="3123" y="65"/>
                  </a:lnTo>
                  <a:lnTo>
                    <a:pt x="3125" y="68"/>
                  </a:lnTo>
                  <a:lnTo>
                    <a:pt x="3125" y="74"/>
                  </a:lnTo>
                  <a:lnTo>
                    <a:pt x="3125" y="77"/>
                  </a:lnTo>
                  <a:lnTo>
                    <a:pt x="3125" y="80"/>
                  </a:lnTo>
                  <a:lnTo>
                    <a:pt x="3144" y="68"/>
                  </a:lnTo>
                  <a:lnTo>
                    <a:pt x="3150" y="63"/>
                  </a:lnTo>
                  <a:lnTo>
                    <a:pt x="3157" y="62"/>
                  </a:lnTo>
                  <a:lnTo>
                    <a:pt x="3164" y="60"/>
                  </a:lnTo>
                  <a:lnTo>
                    <a:pt x="3183" y="60"/>
                  </a:lnTo>
                  <a:lnTo>
                    <a:pt x="3188" y="60"/>
                  </a:lnTo>
                  <a:lnTo>
                    <a:pt x="3194" y="62"/>
                  </a:lnTo>
                  <a:lnTo>
                    <a:pt x="3199" y="65"/>
                  </a:lnTo>
                  <a:lnTo>
                    <a:pt x="3204" y="68"/>
                  </a:lnTo>
                  <a:lnTo>
                    <a:pt x="3212" y="79"/>
                  </a:lnTo>
                  <a:lnTo>
                    <a:pt x="3214" y="89"/>
                  </a:lnTo>
                  <a:lnTo>
                    <a:pt x="3216" y="101"/>
                  </a:lnTo>
                  <a:lnTo>
                    <a:pt x="3218" y="179"/>
                  </a:lnTo>
                  <a:lnTo>
                    <a:pt x="3218" y="182"/>
                  </a:lnTo>
                  <a:lnTo>
                    <a:pt x="3218" y="187"/>
                  </a:lnTo>
                  <a:lnTo>
                    <a:pt x="3216" y="191"/>
                  </a:lnTo>
                  <a:lnTo>
                    <a:pt x="3214" y="194"/>
                  </a:lnTo>
                  <a:lnTo>
                    <a:pt x="3211" y="196"/>
                  </a:lnTo>
                  <a:lnTo>
                    <a:pt x="3206" y="196"/>
                  </a:lnTo>
                  <a:lnTo>
                    <a:pt x="3202" y="196"/>
                  </a:lnTo>
                  <a:lnTo>
                    <a:pt x="3199" y="194"/>
                  </a:lnTo>
                  <a:lnTo>
                    <a:pt x="3197" y="191"/>
                  </a:lnTo>
                  <a:lnTo>
                    <a:pt x="3195" y="187"/>
                  </a:lnTo>
                  <a:lnTo>
                    <a:pt x="3195" y="184"/>
                  </a:lnTo>
                  <a:lnTo>
                    <a:pt x="3194" y="180"/>
                  </a:lnTo>
                  <a:lnTo>
                    <a:pt x="3192" y="105"/>
                  </a:lnTo>
                  <a:lnTo>
                    <a:pt x="3192" y="98"/>
                  </a:lnTo>
                  <a:lnTo>
                    <a:pt x="3190" y="93"/>
                  </a:lnTo>
                  <a:lnTo>
                    <a:pt x="3188" y="89"/>
                  </a:lnTo>
                  <a:lnTo>
                    <a:pt x="3187" y="86"/>
                  </a:lnTo>
                  <a:lnTo>
                    <a:pt x="3181" y="84"/>
                  </a:lnTo>
                  <a:lnTo>
                    <a:pt x="3176" y="84"/>
                  </a:lnTo>
                  <a:lnTo>
                    <a:pt x="3168" y="84"/>
                  </a:lnTo>
                  <a:lnTo>
                    <a:pt x="3164" y="84"/>
                  </a:lnTo>
                  <a:lnTo>
                    <a:pt x="3161" y="86"/>
                  </a:lnTo>
                  <a:lnTo>
                    <a:pt x="3125" y="110"/>
                  </a:lnTo>
                  <a:lnTo>
                    <a:pt x="3125" y="180"/>
                  </a:lnTo>
                  <a:lnTo>
                    <a:pt x="3125" y="184"/>
                  </a:lnTo>
                  <a:lnTo>
                    <a:pt x="3125" y="187"/>
                  </a:lnTo>
                  <a:lnTo>
                    <a:pt x="3123" y="191"/>
                  </a:lnTo>
                  <a:lnTo>
                    <a:pt x="3121" y="194"/>
                  </a:lnTo>
                  <a:lnTo>
                    <a:pt x="3118" y="196"/>
                  </a:lnTo>
                  <a:lnTo>
                    <a:pt x="3113" y="196"/>
                  </a:lnTo>
                  <a:lnTo>
                    <a:pt x="3109" y="196"/>
                  </a:lnTo>
                  <a:lnTo>
                    <a:pt x="3106" y="194"/>
                  </a:lnTo>
                  <a:lnTo>
                    <a:pt x="3102" y="191"/>
                  </a:lnTo>
                  <a:lnTo>
                    <a:pt x="3102" y="187"/>
                  </a:lnTo>
                  <a:lnTo>
                    <a:pt x="3100" y="184"/>
                  </a:lnTo>
                  <a:lnTo>
                    <a:pt x="3100" y="180"/>
                  </a:lnTo>
                  <a:lnTo>
                    <a:pt x="3100" y="77"/>
                  </a:lnTo>
                  <a:lnTo>
                    <a:pt x="3100" y="74"/>
                  </a:lnTo>
                  <a:lnTo>
                    <a:pt x="3102" y="68"/>
                  </a:lnTo>
                  <a:lnTo>
                    <a:pt x="3102" y="65"/>
                  </a:lnTo>
                  <a:lnTo>
                    <a:pt x="3104" y="62"/>
                  </a:lnTo>
                  <a:lnTo>
                    <a:pt x="3107" y="60"/>
                  </a:lnTo>
                  <a:lnTo>
                    <a:pt x="3113" y="60"/>
                  </a:lnTo>
                  <a:close/>
                  <a:moveTo>
                    <a:pt x="2985" y="60"/>
                  </a:moveTo>
                  <a:lnTo>
                    <a:pt x="3018" y="60"/>
                  </a:lnTo>
                  <a:lnTo>
                    <a:pt x="3035" y="62"/>
                  </a:lnTo>
                  <a:lnTo>
                    <a:pt x="3049" y="70"/>
                  </a:lnTo>
                  <a:lnTo>
                    <a:pt x="3056" y="79"/>
                  </a:lnTo>
                  <a:lnTo>
                    <a:pt x="3059" y="89"/>
                  </a:lnTo>
                  <a:lnTo>
                    <a:pt x="3059" y="99"/>
                  </a:lnTo>
                  <a:lnTo>
                    <a:pt x="3063" y="182"/>
                  </a:lnTo>
                  <a:lnTo>
                    <a:pt x="3063" y="187"/>
                  </a:lnTo>
                  <a:lnTo>
                    <a:pt x="3061" y="191"/>
                  </a:lnTo>
                  <a:lnTo>
                    <a:pt x="3059" y="194"/>
                  </a:lnTo>
                  <a:lnTo>
                    <a:pt x="3056" y="196"/>
                  </a:lnTo>
                  <a:lnTo>
                    <a:pt x="3051" y="196"/>
                  </a:lnTo>
                  <a:lnTo>
                    <a:pt x="3047" y="196"/>
                  </a:lnTo>
                  <a:lnTo>
                    <a:pt x="3042" y="192"/>
                  </a:lnTo>
                  <a:lnTo>
                    <a:pt x="3040" y="189"/>
                  </a:lnTo>
                  <a:lnTo>
                    <a:pt x="3038" y="184"/>
                  </a:lnTo>
                  <a:lnTo>
                    <a:pt x="3023" y="192"/>
                  </a:lnTo>
                  <a:lnTo>
                    <a:pt x="3020" y="194"/>
                  </a:lnTo>
                  <a:lnTo>
                    <a:pt x="3016" y="196"/>
                  </a:lnTo>
                  <a:lnTo>
                    <a:pt x="3014" y="196"/>
                  </a:lnTo>
                  <a:lnTo>
                    <a:pt x="3011" y="196"/>
                  </a:lnTo>
                  <a:lnTo>
                    <a:pt x="3007" y="196"/>
                  </a:lnTo>
                  <a:lnTo>
                    <a:pt x="2985" y="196"/>
                  </a:lnTo>
                  <a:lnTo>
                    <a:pt x="2978" y="196"/>
                  </a:lnTo>
                  <a:lnTo>
                    <a:pt x="2971" y="194"/>
                  </a:lnTo>
                  <a:lnTo>
                    <a:pt x="2964" y="192"/>
                  </a:lnTo>
                  <a:lnTo>
                    <a:pt x="2958" y="187"/>
                  </a:lnTo>
                  <a:lnTo>
                    <a:pt x="2947" y="175"/>
                  </a:lnTo>
                  <a:lnTo>
                    <a:pt x="2945" y="158"/>
                  </a:lnTo>
                  <a:lnTo>
                    <a:pt x="2945" y="148"/>
                  </a:lnTo>
                  <a:lnTo>
                    <a:pt x="2945" y="139"/>
                  </a:lnTo>
                  <a:lnTo>
                    <a:pt x="2947" y="132"/>
                  </a:lnTo>
                  <a:lnTo>
                    <a:pt x="2951" y="127"/>
                  </a:lnTo>
                  <a:lnTo>
                    <a:pt x="2958" y="120"/>
                  </a:lnTo>
                  <a:lnTo>
                    <a:pt x="2970" y="113"/>
                  </a:lnTo>
                  <a:lnTo>
                    <a:pt x="2985" y="111"/>
                  </a:lnTo>
                  <a:lnTo>
                    <a:pt x="3037" y="111"/>
                  </a:lnTo>
                  <a:lnTo>
                    <a:pt x="3037" y="105"/>
                  </a:lnTo>
                  <a:lnTo>
                    <a:pt x="3035" y="98"/>
                  </a:lnTo>
                  <a:lnTo>
                    <a:pt x="3035" y="93"/>
                  </a:lnTo>
                  <a:lnTo>
                    <a:pt x="3032" y="87"/>
                  </a:lnTo>
                  <a:lnTo>
                    <a:pt x="3028" y="86"/>
                  </a:lnTo>
                  <a:lnTo>
                    <a:pt x="3023" y="84"/>
                  </a:lnTo>
                  <a:lnTo>
                    <a:pt x="3014" y="84"/>
                  </a:lnTo>
                  <a:lnTo>
                    <a:pt x="2985" y="84"/>
                  </a:lnTo>
                  <a:lnTo>
                    <a:pt x="2982" y="84"/>
                  </a:lnTo>
                  <a:lnTo>
                    <a:pt x="2978" y="84"/>
                  </a:lnTo>
                  <a:lnTo>
                    <a:pt x="2975" y="82"/>
                  </a:lnTo>
                  <a:lnTo>
                    <a:pt x="2971" y="80"/>
                  </a:lnTo>
                  <a:lnTo>
                    <a:pt x="2970" y="77"/>
                  </a:lnTo>
                  <a:lnTo>
                    <a:pt x="2970" y="72"/>
                  </a:lnTo>
                  <a:lnTo>
                    <a:pt x="2970" y="67"/>
                  </a:lnTo>
                  <a:lnTo>
                    <a:pt x="2971" y="63"/>
                  </a:lnTo>
                  <a:lnTo>
                    <a:pt x="2975" y="62"/>
                  </a:lnTo>
                  <a:lnTo>
                    <a:pt x="2978" y="60"/>
                  </a:lnTo>
                  <a:lnTo>
                    <a:pt x="2982" y="60"/>
                  </a:lnTo>
                  <a:lnTo>
                    <a:pt x="2985" y="60"/>
                  </a:lnTo>
                  <a:close/>
                  <a:moveTo>
                    <a:pt x="2813" y="60"/>
                  </a:moveTo>
                  <a:lnTo>
                    <a:pt x="2816" y="60"/>
                  </a:lnTo>
                  <a:lnTo>
                    <a:pt x="2820" y="62"/>
                  </a:lnTo>
                  <a:lnTo>
                    <a:pt x="2821" y="65"/>
                  </a:lnTo>
                  <a:lnTo>
                    <a:pt x="2823" y="68"/>
                  </a:lnTo>
                  <a:lnTo>
                    <a:pt x="2825" y="72"/>
                  </a:lnTo>
                  <a:lnTo>
                    <a:pt x="2825" y="75"/>
                  </a:lnTo>
                  <a:lnTo>
                    <a:pt x="2825" y="86"/>
                  </a:lnTo>
                  <a:lnTo>
                    <a:pt x="2844" y="70"/>
                  </a:lnTo>
                  <a:lnTo>
                    <a:pt x="2849" y="67"/>
                  </a:lnTo>
                  <a:lnTo>
                    <a:pt x="2854" y="63"/>
                  </a:lnTo>
                  <a:lnTo>
                    <a:pt x="2859" y="60"/>
                  </a:lnTo>
                  <a:lnTo>
                    <a:pt x="2864" y="60"/>
                  </a:lnTo>
                  <a:lnTo>
                    <a:pt x="2883" y="60"/>
                  </a:lnTo>
                  <a:lnTo>
                    <a:pt x="2892" y="62"/>
                  </a:lnTo>
                  <a:lnTo>
                    <a:pt x="2901" y="63"/>
                  </a:lnTo>
                  <a:lnTo>
                    <a:pt x="2908" y="70"/>
                  </a:lnTo>
                  <a:lnTo>
                    <a:pt x="2914" y="82"/>
                  </a:lnTo>
                  <a:lnTo>
                    <a:pt x="2918" y="98"/>
                  </a:lnTo>
                  <a:lnTo>
                    <a:pt x="2918" y="101"/>
                  </a:lnTo>
                  <a:lnTo>
                    <a:pt x="2916" y="105"/>
                  </a:lnTo>
                  <a:lnTo>
                    <a:pt x="2916" y="108"/>
                  </a:lnTo>
                  <a:lnTo>
                    <a:pt x="2913" y="111"/>
                  </a:lnTo>
                  <a:lnTo>
                    <a:pt x="2911" y="113"/>
                  </a:lnTo>
                  <a:lnTo>
                    <a:pt x="2906" y="113"/>
                  </a:lnTo>
                  <a:lnTo>
                    <a:pt x="2901" y="113"/>
                  </a:lnTo>
                  <a:lnTo>
                    <a:pt x="2897" y="111"/>
                  </a:lnTo>
                  <a:lnTo>
                    <a:pt x="2895" y="108"/>
                  </a:lnTo>
                  <a:lnTo>
                    <a:pt x="2894" y="103"/>
                  </a:lnTo>
                  <a:lnTo>
                    <a:pt x="2894" y="99"/>
                  </a:lnTo>
                  <a:lnTo>
                    <a:pt x="2894" y="96"/>
                  </a:lnTo>
                  <a:lnTo>
                    <a:pt x="2892" y="93"/>
                  </a:lnTo>
                  <a:lnTo>
                    <a:pt x="2890" y="89"/>
                  </a:lnTo>
                  <a:lnTo>
                    <a:pt x="2889" y="86"/>
                  </a:lnTo>
                  <a:lnTo>
                    <a:pt x="2885" y="84"/>
                  </a:lnTo>
                  <a:lnTo>
                    <a:pt x="2882" y="84"/>
                  </a:lnTo>
                  <a:lnTo>
                    <a:pt x="2877" y="84"/>
                  </a:lnTo>
                  <a:lnTo>
                    <a:pt x="2870" y="84"/>
                  </a:lnTo>
                  <a:lnTo>
                    <a:pt x="2866" y="84"/>
                  </a:lnTo>
                  <a:lnTo>
                    <a:pt x="2861" y="87"/>
                  </a:lnTo>
                  <a:lnTo>
                    <a:pt x="2858" y="89"/>
                  </a:lnTo>
                  <a:lnTo>
                    <a:pt x="2825" y="118"/>
                  </a:lnTo>
                  <a:lnTo>
                    <a:pt x="2825" y="180"/>
                  </a:lnTo>
                  <a:lnTo>
                    <a:pt x="2825" y="184"/>
                  </a:lnTo>
                  <a:lnTo>
                    <a:pt x="2823" y="187"/>
                  </a:lnTo>
                  <a:lnTo>
                    <a:pt x="2821" y="191"/>
                  </a:lnTo>
                  <a:lnTo>
                    <a:pt x="2820" y="194"/>
                  </a:lnTo>
                  <a:lnTo>
                    <a:pt x="2816" y="196"/>
                  </a:lnTo>
                  <a:lnTo>
                    <a:pt x="2813" y="196"/>
                  </a:lnTo>
                  <a:lnTo>
                    <a:pt x="2808" y="196"/>
                  </a:lnTo>
                  <a:lnTo>
                    <a:pt x="2804" y="194"/>
                  </a:lnTo>
                  <a:lnTo>
                    <a:pt x="2802" y="191"/>
                  </a:lnTo>
                  <a:lnTo>
                    <a:pt x="2801" y="187"/>
                  </a:lnTo>
                  <a:lnTo>
                    <a:pt x="2801" y="184"/>
                  </a:lnTo>
                  <a:lnTo>
                    <a:pt x="2801" y="180"/>
                  </a:lnTo>
                  <a:lnTo>
                    <a:pt x="2801" y="77"/>
                  </a:lnTo>
                  <a:lnTo>
                    <a:pt x="2801" y="74"/>
                  </a:lnTo>
                  <a:lnTo>
                    <a:pt x="2801" y="68"/>
                  </a:lnTo>
                  <a:lnTo>
                    <a:pt x="2802" y="65"/>
                  </a:lnTo>
                  <a:lnTo>
                    <a:pt x="2804" y="62"/>
                  </a:lnTo>
                  <a:lnTo>
                    <a:pt x="2808" y="60"/>
                  </a:lnTo>
                  <a:lnTo>
                    <a:pt x="2813" y="60"/>
                  </a:lnTo>
                  <a:close/>
                  <a:moveTo>
                    <a:pt x="2348" y="60"/>
                  </a:moveTo>
                  <a:lnTo>
                    <a:pt x="2372" y="60"/>
                  </a:lnTo>
                  <a:lnTo>
                    <a:pt x="2377" y="60"/>
                  </a:lnTo>
                  <a:lnTo>
                    <a:pt x="2382" y="63"/>
                  </a:lnTo>
                  <a:lnTo>
                    <a:pt x="2389" y="67"/>
                  </a:lnTo>
                  <a:lnTo>
                    <a:pt x="2394" y="72"/>
                  </a:lnTo>
                  <a:lnTo>
                    <a:pt x="2401" y="77"/>
                  </a:lnTo>
                  <a:lnTo>
                    <a:pt x="2401" y="74"/>
                  </a:lnTo>
                  <a:lnTo>
                    <a:pt x="2401" y="70"/>
                  </a:lnTo>
                  <a:lnTo>
                    <a:pt x="2403" y="65"/>
                  </a:lnTo>
                  <a:lnTo>
                    <a:pt x="2405" y="63"/>
                  </a:lnTo>
                  <a:lnTo>
                    <a:pt x="2408" y="60"/>
                  </a:lnTo>
                  <a:lnTo>
                    <a:pt x="2413" y="60"/>
                  </a:lnTo>
                  <a:lnTo>
                    <a:pt x="2418" y="60"/>
                  </a:lnTo>
                  <a:lnTo>
                    <a:pt x="2420" y="62"/>
                  </a:lnTo>
                  <a:lnTo>
                    <a:pt x="2423" y="65"/>
                  </a:lnTo>
                  <a:lnTo>
                    <a:pt x="2423" y="68"/>
                  </a:lnTo>
                  <a:lnTo>
                    <a:pt x="2425" y="72"/>
                  </a:lnTo>
                  <a:lnTo>
                    <a:pt x="2425" y="77"/>
                  </a:lnTo>
                  <a:lnTo>
                    <a:pt x="2425" y="196"/>
                  </a:lnTo>
                  <a:lnTo>
                    <a:pt x="2423" y="213"/>
                  </a:lnTo>
                  <a:lnTo>
                    <a:pt x="2420" y="223"/>
                  </a:lnTo>
                  <a:lnTo>
                    <a:pt x="2413" y="230"/>
                  </a:lnTo>
                  <a:lnTo>
                    <a:pt x="2405" y="237"/>
                  </a:lnTo>
                  <a:lnTo>
                    <a:pt x="2396" y="244"/>
                  </a:lnTo>
                  <a:lnTo>
                    <a:pt x="2387" y="248"/>
                  </a:lnTo>
                  <a:lnTo>
                    <a:pt x="2375" y="248"/>
                  </a:lnTo>
                  <a:lnTo>
                    <a:pt x="2336" y="248"/>
                  </a:lnTo>
                  <a:lnTo>
                    <a:pt x="2332" y="248"/>
                  </a:lnTo>
                  <a:lnTo>
                    <a:pt x="2329" y="248"/>
                  </a:lnTo>
                  <a:lnTo>
                    <a:pt x="2325" y="246"/>
                  </a:lnTo>
                  <a:lnTo>
                    <a:pt x="2322" y="244"/>
                  </a:lnTo>
                  <a:lnTo>
                    <a:pt x="2320" y="241"/>
                  </a:lnTo>
                  <a:lnTo>
                    <a:pt x="2318" y="235"/>
                  </a:lnTo>
                  <a:lnTo>
                    <a:pt x="2320" y="232"/>
                  </a:lnTo>
                  <a:lnTo>
                    <a:pt x="2322" y="229"/>
                  </a:lnTo>
                  <a:lnTo>
                    <a:pt x="2324" y="227"/>
                  </a:lnTo>
                  <a:lnTo>
                    <a:pt x="2327" y="225"/>
                  </a:lnTo>
                  <a:lnTo>
                    <a:pt x="2332" y="223"/>
                  </a:lnTo>
                  <a:lnTo>
                    <a:pt x="2336" y="223"/>
                  </a:lnTo>
                  <a:lnTo>
                    <a:pt x="2379" y="223"/>
                  </a:lnTo>
                  <a:lnTo>
                    <a:pt x="2384" y="223"/>
                  </a:lnTo>
                  <a:lnTo>
                    <a:pt x="2387" y="222"/>
                  </a:lnTo>
                  <a:lnTo>
                    <a:pt x="2391" y="218"/>
                  </a:lnTo>
                  <a:lnTo>
                    <a:pt x="2398" y="213"/>
                  </a:lnTo>
                  <a:lnTo>
                    <a:pt x="2399" y="210"/>
                  </a:lnTo>
                  <a:lnTo>
                    <a:pt x="2401" y="206"/>
                  </a:lnTo>
                  <a:lnTo>
                    <a:pt x="2401" y="203"/>
                  </a:lnTo>
                  <a:lnTo>
                    <a:pt x="2401" y="168"/>
                  </a:lnTo>
                  <a:lnTo>
                    <a:pt x="2396" y="173"/>
                  </a:lnTo>
                  <a:lnTo>
                    <a:pt x="2391" y="179"/>
                  </a:lnTo>
                  <a:lnTo>
                    <a:pt x="2387" y="182"/>
                  </a:lnTo>
                  <a:lnTo>
                    <a:pt x="2382" y="186"/>
                  </a:lnTo>
                  <a:lnTo>
                    <a:pt x="2377" y="186"/>
                  </a:lnTo>
                  <a:lnTo>
                    <a:pt x="2348" y="186"/>
                  </a:lnTo>
                  <a:lnTo>
                    <a:pt x="2344" y="186"/>
                  </a:lnTo>
                  <a:lnTo>
                    <a:pt x="2341" y="186"/>
                  </a:lnTo>
                  <a:lnTo>
                    <a:pt x="2336" y="182"/>
                  </a:lnTo>
                  <a:lnTo>
                    <a:pt x="2330" y="179"/>
                  </a:lnTo>
                  <a:lnTo>
                    <a:pt x="2315" y="165"/>
                  </a:lnTo>
                  <a:lnTo>
                    <a:pt x="2311" y="160"/>
                  </a:lnTo>
                  <a:lnTo>
                    <a:pt x="2308" y="155"/>
                  </a:lnTo>
                  <a:lnTo>
                    <a:pt x="2308" y="149"/>
                  </a:lnTo>
                  <a:lnTo>
                    <a:pt x="2308" y="142"/>
                  </a:lnTo>
                  <a:lnTo>
                    <a:pt x="2308" y="105"/>
                  </a:lnTo>
                  <a:lnTo>
                    <a:pt x="2308" y="98"/>
                  </a:lnTo>
                  <a:lnTo>
                    <a:pt x="2310" y="89"/>
                  </a:lnTo>
                  <a:lnTo>
                    <a:pt x="2313" y="84"/>
                  </a:lnTo>
                  <a:lnTo>
                    <a:pt x="2317" y="79"/>
                  </a:lnTo>
                  <a:lnTo>
                    <a:pt x="2334" y="65"/>
                  </a:lnTo>
                  <a:lnTo>
                    <a:pt x="2337" y="62"/>
                  </a:lnTo>
                  <a:lnTo>
                    <a:pt x="2342" y="60"/>
                  </a:lnTo>
                  <a:lnTo>
                    <a:pt x="2348" y="60"/>
                  </a:lnTo>
                  <a:close/>
                  <a:moveTo>
                    <a:pt x="2167" y="60"/>
                  </a:moveTo>
                  <a:lnTo>
                    <a:pt x="2170" y="60"/>
                  </a:lnTo>
                  <a:lnTo>
                    <a:pt x="2174" y="62"/>
                  </a:lnTo>
                  <a:lnTo>
                    <a:pt x="2175" y="65"/>
                  </a:lnTo>
                  <a:lnTo>
                    <a:pt x="2177" y="68"/>
                  </a:lnTo>
                  <a:lnTo>
                    <a:pt x="2177" y="74"/>
                  </a:lnTo>
                  <a:lnTo>
                    <a:pt x="2177" y="77"/>
                  </a:lnTo>
                  <a:lnTo>
                    <a:pt x="2177" y="80"/>
                  </a:lnTo>
                  <a:lnTo>
                    <a:pt x="2198" y="68"/>
                  </a:lnTo>
                  <a:lnTo>
                    <a:pt x="2203" y="63"/>
                  </a:lnTo>
                  <a:lnTo>
                    <a:pt x="2210" y="62"/>
                  </a:lnTo>
                  <a:lnTo>
                    <a:pt x="2218" y="60"/>
                  </a:lnTo>
                  <a:lnTo>
                    <a:pt x="2236" y="60"/>
                  </a:lnTo>
                  <a:lnTo>
                    <a:pt x="2243" y="60"/>
                  </a:lnTo>
                  <a:lnTo>
                    <a:pt x="2248" y="62"/>
                  </a:lnTo>
                  <a:lnTo>
                    <a:pt x="2253" y="65"/>
                  </a:lnTo>
                  <a:lnTo>
                    <a:pt x="2258" y="68"/>
                  </a:lnTo>
                  <a:lnTo>
                    <a:pt x="2265" y="79"/>
                  </a:lnTo>
                  <a:lnTo>
                    <a:pt x="2268" y="89"/>
                  </a:lnTo>
                  <a:lnTo>
                    <a:pt x="2268" y="101"/>
                  </a:lnTo>
                  <a:lnTo>
                    <a:pt x="2272" y="179"/>
                  </a:lnTo>
                  <a:lnTo>
                    <a:pt x="2270" y="182"/>
                  </a:lnTo>
                  <a:lnTo>
                    <a:pt x="2270" y="187"/>
                  </a:lnTo>
                  <a:lnTo>
                    <a:pt x="2268" y="191"/>
                  </a:lnTo>
                  <a:lnTo>
                    <a:pt x="2267" y="194"/>
                  </a:lnTo>
                  <a:lnTo>
                    <a:pt x="2263" y="196"/>
                  </a:lnTo>
                  <a:lnTo>
                    <a:pt x="2260" y="196"/>
                  </a:lnTo>
                  <a:lnTo>
                    <a:pt x="2255" y="196"/>
                  </a:lnTo>
                  <a:lnTo>
                    <a:pt x="2251" y="194"/>
                  </a:lnTo>
                  <a:lnTo>
                    <a:pt x="2249" y="191"/>
                  </a:lnTo>
                  <a:lnTo>
                    <a:pt x="2248" y="187"/>
                  </a:lnTo>
                  <a:lnTo>
                    <a:pt x="2248" y="184"/>
                  </a:lnTo>
                  <a:lnTo>
                    <a:pt x="2248" y="180"/>
                  </a:lnTo>
                  <a:lnTo>
                    <a:pt x="2244" y="105"/>
                  </a:lnTo>
                  <a:lnTo>
                    <a:pt x="2244" y="98"/>
                  </a:lnTo>
                  <a:lnTo>
                    <a:pt x="2244" y="93"/>
                  </a:lnTo>
                  <a:lnTo>
                    <a:pt x="2243" y="89"/>
                  </a:lnTo>
                  <a:lnTo>
                    <a:pt x="2239" y="86"/>
                  </a:lnTo>
                  <a:lnTo>
                    <a:pt x="2236" y="84"/>
                  </a:lnTo>
                  <a:lnTo>
                    <a:pt x="2229" y="84"/>
                  </a:lnTo>
                  <a:lnTo>
                    <a:pt x="2220" y="84"/>
                  </a:lnTo>
                  <a:lnTo>
                    <a:pt x="2217" y="84"/>
                  </a:lnTo>
                  <a:lnTo>
                    <a:pt x="2213" y="86"/>
                  </a:lnTo>
                  <a:lnTo>
                    <a:pt x="2177" y="110"/>
                  </a:lnTo>
                  <a:lnTo>
                    <a:pt x="2177" y="180"/>
                  </a:lnTo>
                  <a:lnTo>
                    <a:pt x="2177" y="184"/>
                  </a:lnTo>
                  <a:lnTo>
                    <a:pt x="2177" y="187"/>
                  </a:lnTo>
                  <a:lnTo>
                    <a:pt x="2175" y="191"/>
                  </a:lnTo>
                  <a:lnTo>
                    <a:pt x="2174" y="194"/>
                  </a:lnTo>
                  <a:lnTo>
                    <a:pt x="2170" y="196"/>
                  </a:lnTo>
                  <a:lnTo>
                    <a:pt x="2167" y="196"/>
                  </a:lnTo>
                  <a:lnTo>
                    <a:pt x="2162" y="196"/>
                  </a:lnTo>
                  <a:lnTo>
                    <a:pt x="2158" y="194"/>
                  </a:lnTo>
                  <a:lnTo>
                    <a:pt x="2156" y="191"/>
                  </a:lnTo>
                  <a:lnTo>
                    <a:pt x="2155" y="187"/>
                  </a:lnTo>
                  <a:lnTo>
                    <a:pt x="2155" y="184"/>
                  </a:lnTo>
                  <a:lnTo>
                    <a:pt x="2155" y="180"/>
                  </a:lnTo>
                  <a:lnTo>
                    <a:pt x="2155" y="77"/>
                  </a:lnTo>
                  <a:lnTo>
                    <a:pt x="2155" y="74"/>
                  </a:lnTo>
                  <a:lnTo>
                    <a:pt x="2155" y="68"/>
                  </a:lnTo>
                  <a:lnTo>
                    <a:pt x="2156" y="65"/>
                  </a:lnTo>
                  <a:lnTo>
                    <a:pt x="2158" y="62"/>
                  </a:lnTo>
                  <a:lnTo>
                    <a:pt x="2162" y="60"/>
                  </a:lnTo>
                  <a:lnTo>
                    <a:pt x="2167" y="60"/>
                  </a:lnTo>
                  <a:close/>
                  <a:moveTo>
                    <a:pt x="2010" y="60"/>
                  </a:moveTo>
                  <a:lnTo>
                    <a:pt x="2013" y="60"/>
                  </a:lnTo>
                  <a:lnTo>
                    <a:pt x="2017" y="62"/>
                  </a:lnTo>
                  <a:lnTo>
                    <a:pt x="2019" y="65"/>
                  </a:lnTo>
                  <a:lnTo>
                    <a:pt x="2020" y="68"/>
                  </a:lnTo>
                  <a:lnTo>
                    <a:pt x="2020" y="72"/>
                  </a:lnTo>
                  <a:lnTo>
                    <a:pt x="2020" y="77"/>
                  </a:lnTo>
                  <a:lnTo>
                    <a:pt x="2024" y="151"/>
                  </a:lnTo>
                  <a:lnTo>
                    <a:pt x="2024" y="156"/>
                  </a:lnTo>
                  <a:lnTo>
                    <a:pt x="2026" y="163"/>
                  </a:lnTo>
                  <a:lnTo>
                    <a:pt x="2026" y="167"/>
                  </a:lnTo>
                  <a:lnTo>
                    <a:pt x="2029" y="170"/>
                  </a:lnTo>
                  <a:lnTo>
                    <a:pt x="2032" y="172"/>
                  </a:lnTo>
                  <a:lnTo>
                    <a:pt x="2036" y="172"/>
                  </a:lnTo>
                  <a:lnTo>
                    <a:pt x="2039" y="172"/>
                  </a:lnTo>
                  <a:lnTo>
                    <a:pt x="2048" y="172"/>
                  </a:lnTo>
                  <a:lnTo>
                    <a:pt x="2051" y="172"/>
                  </a:lnTo>
                  <a:lnTo>
                    <a:pt x="2055" y="170"/>
                  </a:lnTo>
                  <a:lnTo>
                    <a:pt x="2091" y="148"/>
                  </a:lnTo>
                  <a:lnTo>
                    <a:pt x="2091" y="77"/>
                  </a:lnTo>
                  <a:lnTo>
                    <a:pt x="2091" y="72"/>
                  </a:lnTo>
                  <a:lnTo>
                    <a:pt x="2091" y="68"/>
                  </a:lnTo>
                  <a:lnTo>
                    <a:pt x="2093" y="65"/>
                  </a:lnTo>
                  <a:lnTo>
                    <a:pt x="2094" y="62"/>
                  </a:lnTo>
                  <a:lnTo>
                    <a:pt x="2098" y="60"/>
                  </a:lnTo>
                  <a:lnTo>
                    <a:pt x="2103" y="60"/>
                  </a:lnTo>
                  <a:lnTo>
                    <a:pt x="2106" y="60"/>
                  </a:lnTo>
                  <a:lnTo>
                    <a:pt x="2110" y="62"/>
                  </a:lnTo>
                  <a:lnTo>
                    <a:pt x="2112" y="65"/>
                  </a:lnTo>
                  <a:lnTo>
                    <a:pt x="2113" y="68"/>
                  </a:lnTo>
                  <a:lnTo>
                    <a:pt x="2115" y="72"/>
                  </a:lnTo>
                  <a:lnTo>
                    <a:pt x="2115" y="77"/>
                  </a:lnTo>
                  <a:lnTo>
                    <a:pt x="2115" y="179"/>
                  </a:lnTo>
                  <a:lnTo>
                    <a:pt x="2115" y="182"/>
                  </a:lnTo>
                  <a:lnTo>
                    <a:pt x="2115" y="184"/>
                  </a:lnTo>
                  <a:lnTo>
                    <a:pt x="2113" y="187"/>
                  </a:lnTo>
                  <a:lnTo>
                    <a:pt x="2113" y="191"/>
                  </a:lnTo>
                  <a:lnTo>
                    <a:pt x="2110" y="194"/>
                  </a:lnTo>
                  <a:lnTo>
                    <a:pt x="2108" y="196"/>
                  </a:lnTo>
                  <a:lnTo>
                    <a:pt x="2103" y="196"/>
                  </a:lnTo>
                  <a:lnTo>
                    <a:pt x="2098" y="196"/>
                  </a:lnTo>
                  <a:lnTo>
                    <a:pt x="2094" y="194"/>
                  </a:lnTo>
                  <a:lnTo>
                    <a:pt x="2093" y="191"/>
                  </a:lnTo>
                  <a:lnTo>
                    <a:pt x="2091" y="187"/>
                  </a:lnTo>
                  <a:lnTo>
                    <a:pt x="2091" y="184"/>
                  </a:lnTo>
                  <a:lnTo>
                    <a:pt x="2091" y="179"/>
                  </a:lnTo>
                  <a:lnTo>
                    <a:pt x="2091" y="175"/>
                  </a:lnTo>
                  <a:lnTo>
                    <a:pt x="2072" y="189"/>
                  </a:lnTo>
                  <a:lnTo>
                    <a:pt x="2063" y="192"/>
                  </a:lnTo>
                  <a:lnTo>
                    <a:pt x="2057" y="196"/>
                  </a:lnTo>
                  <a:lnTo>
                    <a:pt x="2051" y="196"/>
                  </a:lnTo>
                  <a:lnTo>
                    <a:pt x="2032" y="196"/>
                  </a:lnTo>
                  <a:lnTo>
                    <a:pt x="2027" y="196"/>
                  </a:lnTo>
                  <a:lnTo>
                    <a:pt x="2022" y="194"/>
                  </a:lnTo>
                  <a:lnTo>
                    <a:pt x="2017" y="192"/>
                  </a:lnTo>
                  <a:lnTo>
                    <a:pt x="2012" y="187"/>
                  </a:lnTo>
                  <a:lnTo>
                    <a:pt x="2003" y="179"/>
                  </a:lnTo>
                  <a:lnTo>
                    <a:pt x="2001" y="167"/>
                  </a:lnTo>
                  <a:lnTo>
                    <a:pt x="2000" y="155"/>
                  </a:lnTo>
                  <a:lnTo>
                    <a:pt x="1998" y="79"/>
                  </a:lnTo>
                  <a:lnTo>
                    <a:pt x="1998" y="74"/>
                  </a:lnTo>
                  <a:lnTo>
                    <a:pt x="1998" y="68"/>
                  </a:lnTo>
                  <a:lnTo>
                    <a:pt x="2000" y="65"/>
                  </a:lnTo>
                  <a:lnTo>
                    <a:pt x="2001" y="63"/>
                  </a:lnTo>
                  <a:lnTo>
                    <a:pt x="2005" y="60"/>
                  </a:lnTo>
                  <a:lnTo>
                    <a:pt x="2010" y="60"/>
                  </a:lnTo>
                  <a:close/>
                  <a:moveTo>
                    <a:pt x="1583" y="60"/>
                  </a:moveTo>
                  <a:lnTo>
                    <a:pt x="1609" y="60"/>
                  </a:lnTo>
                  <a:lnTo>
                    <a:pt x="1614" y="60"/>
                  </a:lnTo>
                  <a:lnTo>
                    <a:pt x="1619" y="62"/>
                  </a:lnTo>
                  <a:lnTo>
                    <a:pt x="1622" y="63"/>
                  </a:lnTo>
                  <a:lnTo>
                    <a:pt x="1624" y="67"/>
                  </a:lnTo>
                  <a:lnTo>
                    <a:pt x="1626" y="70"/>
                  </a:lnTo>
                  <a:lnTo>
                    <a:pt x="1626" y="77"/>
                  </a:lnTo>
                  <a:lnTo>
                    <a:pt x="1626" y="172"/>
                  </a:lnTo>
                  <a:lnTo>
                    <a:pt x="1645" y="172"/>
                  </a:lnTo>
                  <a:lnTo>
                    <a:pt x="1648" y="172"/>
                  </a:lnTo>
                  <a:lnTo>
                    <a:pt x="1652" y="173"/>
                  </a:lnTo>
                  <a:lnTo>
                    <a:pt x="1655" y="175"/>
                  </a:lnTo>
                  <a:lnTo>
                    <a:pt x="1659" y="177"/>
                  </a:lnTo>
                  <a:lnTo>
                    <a:pt x="1660" y="180"/>
                  </a:lnTo>
                  <a:lnTo>
                    <a:pt x="1660" y="184"/>
                  </a:lnTo>
                  <a:lnTo>
                    <a:pt x="1660" y="189"/>
                  </a:lnTo>
                  <a:lnTo>
                    <a:pt x="1659" y="192"/>
                  </a:lnTo>
                  <a:lnTo>
                    <a:pt x="1655" y="194"/>
                  </a:lnTo>
                  <a:lnTo>
                    <a:pt x="1652" y="196"/>
                  </a:lnTo>
                  <a:lnTo>
                    <a:pt x="1648" y="196"/>
                  </a:lnTo>
                  <a:lnTo>
                    <a:pt x="1645" y="196"/>
                  </a:lnTo>
                  <a:lnTo>
                    <a:pt x="1583" y="196"/>
                  </a:lnTo>
                  <a:lnTo>
                    <a:pt x="1579" y="196"/>
                  </a:lnTo>
                  <a:lnTo>
                    <a:pt x="1576" y="196"/>
                  </a:lnTo>
                  <a:lnTo>
                    <a:pt x="1572" y="194"/>
                  </a:lnTo>
                  <a:lnTo>
                    <a:pt x="1569" y="192"/>
                  </a:lnTo>
                  <a:lnTo>
                    <a:pt x="1567" y="189"/>
                  </a:lnTo>
                  <a:lnTo>
                    <a:pt x="1567" y="184"/>
                  </a:lnTo>
                  <a:lnTo>
                    <a:pt x="1567" y="180"/>
                  </a:lnTo>
                  <a:lnTo>
                    <a:pt x="1569" y="177"/>
                  </a:lnTo>
                  <a:lnTo>
                    <a:pt x="1572" y="175"/>
                  </a:lnTo>
                  <a:lnTo>
                    <a:pt x="1576" y="173"/>
                  </a:lnTo>
                  <a:lnTo>
                    <a:pt x="1579" y="172"/>
                  </a:lnTo>
                  <a:lnTo>
                    <a:pt x="1583" y="172"/>
                  </a:lnTo>
                  <a:lnTo>
                    <a:pt x="1602" y="172"/>
                  </a:lnTo>
                  <a:lnTo>
                    <a:pt x="1602" y="84"/>
                  </a:lnTo>
                  <a:lnTo>
                    <a:pt x="1583" y="84"/>
                  </a:lnTo>
                  <a:lnTo>
                    <a:pt x="1579" y="84"/>
                  </a:lnTo>
                  <a:lnTo>
                    <a:pt x="1576" y="84"/>
                  </a:lnTo>
                  <a:lnTo>
                    <a:pt x="1572" y="82"/>
                  </a:lnTo>
                  <a:lnTo>
                    <a:pt x="1569" y="80"/>
                  </a:lnTo>
                  <a:lnTo>
                    <a:pt x="1567" y="77"/>
                  </a:lnTo>
                  <a:lnTo>
                    <a:pt x="1567" y="72"/>
                  </a:lnTo>
                  <a:lnTo>
                    <a:pt x="1567" y="67"/>
                  </a:lnTo>
                  <a:lnTo>
                    <a:pt x="1569" y="63"/>
                  </a:lnTo>
                  <a:lnTo>
                    <a:pt x="1572" y="62"/>
                  </a:lnTo>
                  <a:lnTo>
                    <a:pt x="1576" y="60"/>
                  </a:lnTo>
                  <a:lnTo>
                    <a:pt x="1579" y="60"/>
                  </a:lnTo>
                  <a:lnTo>
                    <a:pt x="1583" y="60"/>
                  </a:lnTo>
                  <a:close/>
                  <a:moveTo>
                    <a:pt x="1114" y="60"/>
                  </a:moveTo>
                  <a:lnTo>
                    <a:pt x="1138" y="60"/>
                  </a:lnTo>
                  <a:lnTo>
                    <a:pt x="1143" y="60"/>
                  </a:lnTo>
                  <a:lnTo>
                    <a:pt x="1149" y="63"/>
                  </a:lnTo>
                  <a:lnTo>
                    <a:pt x="1154" y="67"/>
                  </a:lnTo>
                  <a:lnTo>
                    <a:pt x="1161" y="72"/>
                  </a:lnTo>
                  <a:lnTo>
                    <a:pt x="1168" y="77"/>
                  </a:lnTo>
                  <a:lnTo>
                    <a:pt x="1168" y="74"/>
                  </a:lnTo>
                  <a:lnTo>
                    <a:pt x="1168" y="70"/>
                  </a:lnTo>
                  <a:lnTo>
                    <a:pt x="1169" y="65"/>
                  </a:lnTo>
                  <a:lnTo>
                    <a:pt x="1171" y="63"/>
                  </a:lnTo>
                  <a:lnTo>
                    <a:pt x="1174" y="60"/>
                  </a:lnTo>
                  <a:lnTo>
                    <a:pt x="1180" y="60"/>
                  </a:lnTo>
                  <a:lnTo>
                    <a:pt x="1183" y="60"/>
                  </a:lnTo>
                  <a:lnTo>
                    <a:pt x="1187" y="62"/>
                  </a:lnTo>
                  <a:lnTo>
                    <a:pt x="1188" y="65"/>
                  </a:lnTo>
                  <a:lnTo>
                    <a:pt x="1190" y="68"/>
                  </a:lnTo>
                  <a:lnTo>
                    <a:pt x="1190" y="72"/>
                  </a:lnTo>
                  <a:lnTo>
                    <a:pt x="1190" y="77"/>
                  </a:lnTo>
                  <a:lnTo>
                    <a:pt x="1190" y="196"/>
                  </a:lnTo>
                  <a:lnTo>
                    <a:pt x="1190" y="213"/>
                  </a:lnTo>
                  <a:lnTo>
                    <a:pt x="1187" y="223"/>
                  </a:lnTo>
                  <a:lnTo>
                    <a:pt x="1180" y="230"/>
                  </a:lnTo>
                  <a:lnTo>
                    <a:pt x="1171" y="237"/>
                  </a:lnTo>
                  <a:lnTo>
                    <a:pt x="1162" y="244"/>
                  </a:lnTo>
                  <a:lnTo>
                    <a:pt x="1152" y="248"/>
                  </a:lnTo>
                  <a:lnTo>
                    <a:pt x="1142" y="248"/>
                  </a:lnTo>
                  <a:lnTo>
                    <a:pt x="1102" y="248"/>
                  </a:lnTo>
                  <a:lnTo>
                    <a:pt x="1099" y="248"/>
                  </a:lnTo>
                  <a:lnTo>
                    <a:pt x="1094" y="248"/>
                  </a:lnTo>
                  <a:lnTo>
                    <a:pt x="1090" y="246"/>
                  </a:lnTo>
                  <a:lnTo>
                    <a:pt x="1088" y="244"/>
                  </a:lnTo>
                  <a:lnTo>
                    <a:pt x="1087" y="241"/>
                  </a:lnTo>
                  <a:lnTo>
                    <a:pt x="1085" y="235"/>
                  </a:lnTo>
                  <a:lnTo>
                    <a:pt x="1087" y="232"/>
                  </a:lnTo>
                  <a:lnTo>
                    <a:pt x="1088" y="229"/>
                  </a:lnTo>
                  <a:lnTo>
                    <a:pt x="1090" y="227"/>
                  </a:lnTo>
                  <a:lnTo>
                    <a:pt x="1094" y="225"/>
                  </a:lnTo>
                  <a:lnTo>
                    <a:pt x="1097" y="223"/>
                  </a:lnTo>
                  <a:lnTo>
                    <a:pt x="1102" y="223"/>
                  </a:lnTo>
                  <a:lnTo>
                    <a:pt x="1145" y="223"/>
                  </a:lnTo>
                  <a:lnTo>
                    <a:pt x="1150" y="223"/>
                  </a:lnTo>
                  <a:lnTo>
                    <a:pt x="1154" y="222"/>
                  </a:lnTo>
                  <a:lnTo>
                    <a:pt x="1157" y="218"/>
                  </a:lnTo>
                  <a:lnTo>
                    <a:pt x="1164" y="213"/>
                  </a:lnTo>
                  <a:lnTo>
                    <a:pt x="1166" y="210"/>
                  </a:lnTo>
                  <a:lnTo>
                    <a:pt x="1166" y="206"/>
                  </a:lnTo>
                  <a:lnTo>
                    <a:pt x="1168" y="203"/>
                  </a:lnTo>
                  <a:lnTo>
                    <a:pt x="1168" y="168"/>
                  </a:lnTo>
                  <a:lnTo>
                    <a:pt x="1162" y="173"/>
                  </a:lnTo>
                  <a:lnTo>
                    <a:pt x="1157" y="179"/>
                  </a:lnTo>
                  <a:lnTo>
                    <a:pt x="1152" y="182"/>
                  </a:lnTo>
                  <a:lnTo>
                    <a:pt x="1147" y="186"/>
                  </a:lnTo>
                  <a:lnTo>
                    <a:pt x="1142" y="186"/>
                  </a:lnTo>
                  <a:lnTo>
                    <a:pt x="1114" y="186"/>
                  </a:lnTo>
                  <a:lnTo>
                    <a:pt x="1111" y="186"/>
                  </a:lnTo>
                  <a:lnTo>
                    <a:pt x="1106" y="186"/>
                  </a:lnTo>
                  <a:lnTo>
                    <a:pt x="1102" y="182"/>
                  </a:lnTo>
                  <a:lnTo>
                    <a:pt x="1097" y="179"/>
                  </a:lnTo>
                  <a:lnTo>
                    <a:pt x="1081" y="165"/>
                  </a:lnTo>
                  <a:lnTo>
                    <a:pt x="1078" y="160"/>
                  </a:lnTo>
                  <a:lnTo>
                    <a:pt x="1075" y="155"/>
                  </a:lnTo>
                  <a:lnTo>
                    <a:pt x="1075" y="149"/>
                  </a:lnTo>
                  <a:lnTo>
                    <a:pt x="1075" y="142"/>
                  </a:lnTo>
                  <a:lnTo>
                    <a:pt x="1075" y="105"/>
                  </a:lnTo>
                  <a:lnTo>
                    <a:pt x="1075" y="98"/>
                  </a:lnTo>
                  <a:lnTo>
                    <a:pt x="1076" y="89"/>
                  </a:lnTo>
                  <a:lnTo>
                    <a:pt x="1078" y="84"/>
                  </a:lnTo>
                  <a:lnTo>
                    <a:pt x="1081" y="79"/>
                  </a:lnTo>
                  <a:lnTo>
                    <a:pt x="1099" y="65"/>
                  </a:lnTo>
                  <a:lnTo>
                    <a:pt x="1104" y="62"/>
                  </a:lnTo>
                  <a:lnTo>
                    <a:pt x="1109" y="60"/>
                  </a:lnTo>
                  <a:lnTo>
                    <a:pt x="1114" y="60"/>
                  </a:lnTo>
                  <a:close/>
                  <a:moveTo>
                    <a:pt x="932" y="60"/>
                  </a:moveTo>
                  <a:lnTo>
                    <a:pt x="937" y="60"/>
                  </a:lnTo>
                  <a:lnTo>
                    <a:pt x="940" y="62"/>
                  </a:lnTo>
                  <a:lnTo>
                    <a:pt x="942" y="65"/>
                  </a:lnTo>
                  <a:lnTo>
                    <a:pt x="944" y="68"/>
                  </a:lnTo>
                  <a:lnTo>
                    <a:pt x="944" y="74"/>
                  </a:lnTo>
                  <a:lnTo>
                    <a:pt x="944" y="77"/>
                  </a:lnTo>
                  <a:lnTo>
                    <a:pt x="944" y="80"/>
                  </a:lnTo>
                  <a:lnTo>
                    <a:pt x="964" y="68"/>
                  </a:lnTo>
                  <a:lnTo>
                    <a:pt x="969" y="63"/>
                  </a:lnTo>
                  <a:lnTo>
                    <a:pt x="976" y="62"/>
                  </a:lnTo>
                  <a:lnTo>
                    <a:pt x="985" y="60"/>
                  </a:lnTo>
                  <a:lnTo>
                    <a:pt x="1002" y="60"/>
                  </a:lnTo>
                  <a:lnTo>
                    <a:pt x="1007" y="60"/>
                  </a:lnTo>
                  <a:lnTo>
                    <a:pt x="1014" y="62"/>
                  </a:lnTo>
                  <a:lnTo>
                    <a:pt x="1019" y="65"/>
                  </a:lnTo>
                  <a:lnTo>
                    <a:pt x="1025" y="68"/>
                  </a:lnTo>
                  <a:lnTo>
                    <a:pt x="1032" y="79"/>
                  </a:lnTo>
                  <a:lnTo>
                    <a:pt x="1033" y="89"/>
                  </a:lnTo>
                  <a:lnTo>
                    <a:pt x="1035" y="101"/>
                  </a:lnTo>
                  <a:lnTo>
                    <a:pt x="1037" y="179"/>
                  </a:lnTo>
                  <a:lnTo>
                    <a:pt x="1037" y="182"/>
                  </a:lnTo>
                  <a:lnTo>
                    <a:pt x="1037" y="187"/>
                  </a:lnTo>
                  <a:lnTo>
                    <a:pt x="1035" y="191"/>
                  </a:lnTo>
                  <a:lnTo>
                    <a:pt x="1033" y="194"/>
                  </a:lnTo>
                  <a:lnTo>
                    <a:pt x="1030" y="196"/>
                  </a:lnTo>
                  <a:lnTo>
                    <a:pt x="1025" y="196"/>
                  </a:lnTo>
                  <a:lnTo>
                    <a:pt x="1021" y="196"/>
                  </a:lnTo>
                  <a:lnTo>
                    <a:pt x="1018" y="194"/>
                  </a:lnTo>
                  <a:lnTo>
                    <a:pt x="1016" y="191"/>
                  </a:lnTo>
                  <a:lnTo>
                    <a:pt x="1014" y="187"/>
                  </a:lnTo>
                  <a:lnTo>
                    <a:pt x="1014" y="184"/>
                  </a:lnTo>
                  <a:lnTo>
                    <a:pt x="1014" y="180"/>
                  </a:lnTo>
                  <a:lnTo>
                    <a:pt x="1011" y="105"/>
                  </a:lnTo>
                  <a:lnTo>
                    <a:pt x="1011" y="98"/>
                  </a:lnTo>
                  <a:lnTo>
                    <a:pt x="1009" y="93"/>
                  </a:lnTo>
                  <a:lnTo>
                    <a:pt x="1007" y="89"/>
                  </a:lnTo>
                  <a:lnTo>
                    <a:pt x="1006" y="86"/>
                  </a:lnTo>
                  <a:lnTo>
                    <a:pt x="1000" y="84"/>
                  </a:lnTo>
                  <a:lnTo>
                    <a:pt x="995" y="84"/>
                  </a:lnTo>
                  <a:lnTo>
                    <a:pt x="987" y="84"/>
                  </a:lnTo>
                  <a:lnTo>
                    <a:pt x="983" y="84"/>
                  </a:lnTo>
                  <a:lnTo>
                    <a:pt x="980" y="86"/>
                  </a:lnTo>
                  <a:lnTo>
                    <a:pt x="944" y="110"/>
                  </a:lnTo>
                  <a:lnTo>
                    <a:pt x="944" y="180"/>
                  </a:lnTo>
                  <a:lnTo>
                    <a:pt x="944" y="184"/>
                  </a:lnTo>
                  <a:lnTo>
                    <a:pt x="944" y="187"/>
                  </a:lnTo>
                  <a:lnTo>
                    <a:pt x="942" y="191"/>
                  </a:lnTo>
                  <a:lnTo>
                    <a:pt x="940" y="194"/>
                  </a:lnTo>
                  <a:lnTo>
                    <a:pt x="937" y="196"/>
                  </a:lnTo>
                  <a:lnTo>
                    <a:pt x="932" y="196"/>
                  </a:lnTo>
                  <a:lnTo>
                    <a:pt x="928" y="196"/>
                  </a:lnTo>
                  <a:lnTo>
                    <a:pt x="925" y="194"/>
                  </a:lnTo>
                  <a:lnTo>
                    <a:pt x="923" y="191"/>
                  </a:lnTo>
                  <a:lnTo>
                    <a:pt x="921" y="187"/>
                  </a:lnTo>
                  <a:lnTo>
                    <a:pt x="920" y="184"/>
                  </a:lnTo>
                  <a:lnTo>
                    <a:pt x="920" y="180"/>
                  </a:lnTo>
                  <a:lnTo>
                    <a:pt x="920" y="77"/>
                  </a:lnTo>
                  <a:lnTo>
                    <a:pt x="920" y="74"/>
                  </a:lnTo>
                  <a:lnTo>
                    <a:pt x="921" y="68"/>
                  </a:lnTo>
                  <a:lnTo>
                    <a:pt x="921" y="65"/>
                  </a:lnTo>
                  <a:lnTo>
                    <a:pt x="925" y="62"/>
                  </a:lnTo>
                  <a:lnTo>
                    <a:pt x="928" y="60"/>
                  </a:lnTo>
                  <a:lnTo>
                    <a:pt x="932" y="60"/>
                  </a:lnTo>
                  <a:close/>
                  <a:moveTo>
                    <a:pt x="775" y="60"/>
                  </a:moveTo>
                  <a:lnTo>
                    <a:pt x="780" y="60"/>
                  </a:lnTo>
                  <a:lnTo>
                    <a:pt x="783" y="62"/>
                  </a:lnTo>
                  <a:lnTo>
                    <a:pt x="785" y="65"/>
                  </a:lnTo>
                  <a:lnTo>
                    <a:pt x="787" y="68"/>
                  </a:lnTo>
                  <a:lnTo>
                    <a:pt x="787" y="72"/>
                  </a:lnTo>
                  <a:lnTo>
                    <a:pt x="787" y="77"/>
                  </a:lnTo>
                  <a:lnTo>
                    <a:pt x="790" y="151"/>
                  </a:lnTo>
                  <a:lnTo>
                    <a:pt x="790" y="156"/>
                  </a:lnTo>
                  <a:lnTo>
                    <a:pt x="790" y="163"/>
                  </a:lnTo>
                  <a:lnTo>
                    <a:pt x="792" y="167"/>
                  </a:lnTo>
                  <a:lnTo>
                    <a:pt x="794" y="170"/>
                  </a:lnTo>
                  <a:lnTo>
                    <a:pt x="797" y="172"/>
                  </a:lnTo>
                  <a:lnTo>
                    <a:pt x="802" y="172"/>
                  </a:lnTo>
                  <a:lnTo>
                    <a:pt x="806" y="172"/>
                  </a:lnTo>
                  <a:lnTo>
                    <a:pt x="814" y="172"/>
                  </a:lnTo>
                  <a:lnTo>
                    <a:pt x="818" y="172"/>
                  </a:lnTo>
                  <a:lnTo>
                    <a:pt x="821" y="170"/>
                  </a:lnTo>
                  <a:lnTo>
                    <a:pt x="858" y="148"/>
                  </a:lnTo>
                  <a:lnTo>
                    <a:pt x="858" y="77"/>
                  </a:lnTo>
                  <a:lnTo>
                    <a:pt x="858" y="72"/>
                  </a:lnTo>
                  <a:lnTo>
                    <a:pt x="858" y="68"/>
                  </a:lnTo>
                  <a:lnTo>
                    <a:pt x="859" y="65"/>
                  </a:lnTo>
                  <a:lnTo>
                    <a:pt x="861" y="62"/>
                  </a:lnTo>
                  <a:lnTo>
                    <a:pt x="864" y="60"/>
                  </a:lnTo>
                  <a:lnTo>
                    <a:pt x="868" y="60"/>
                  </a:lnTo>
                  <a:lnTo>
                    <a:pt x="873" y="60"/>
                  </a:lnTo>
                  <a:lnTo>
                    <a:pt x="876" y="62"/>
                  </a:lnTo>
                  <a:lnTo>
                    <a:pt x="878" y="65"/>
                  </a:lnTo>
                  <a:lnTo>
                    <a:pt x="880" y="68"/>
                  </a:lnTo>
                  <a:lnTo>
                    <a:pt x="880" y="72"/>
                  </a:lnTo>
                  <a:lnTo>
                    <a:pt x="880" y="77"/>
                  </a:lnTo>
                  <a:lnTo>
                    <a:pt x="880" y="179"/>
                  </a:lnTo>
                  <a:lnTo>
                    <a:pt x="880" y="182"/>
                  </a:lnTo>
                  <a:lnTo>
                    <a:pt x="880" y="184"/>
                  </a:lnTo>
                  <a:lnTo>
                    <a:pt x="880" y="187"/>
                  </a:lnTo>
                  <a:lnTo>
                    <a:pt x="878" y="191"/>
                  </a:lnTo>
                  <a:lnTo>
                    <a:pt x="876" y="194"/>
                  </a:lnTo>
                  <a:lnTo>
                    <a:pt x="873" y="196"/>
                  </a:lnTo>
                  <a:lnTo>
                    <a:pt x="870" y="196"/>
                  </a:lnTo>
                  <a:lnTo>
                    <a:pt x="864" y="196"/>
                  </a:lnTo>
                  <a:lnTo>
                    <a:pt x="861" y="194"/>
                  </a:lnTo>
                  <a:lnTo>
                    <a:pt x="859" y="191"/>
                  </a:lnTo>
                  <a:lnTo>
                    <a:pt x="858" y="187"/>
                  </a:lnTo>
                  <a:lnTo>
                    <a:pt x="858" y="184"/>
                  </a:lnTo>
                  <a:lnTo>
                    <a:pt x="858" y="179"/>
                  </a:lnTo>
                  <a:lnTo>
                    <a:pt x="858" y="175"/>
                  </a:lnTo>
                  <a:lnTo>
                    <a:pt x="837" y="189"/>
                  </a:lnTo>
                  <a:lnTo>
                    <a:pt x="830" y="192"/>
                  </a:lnTo>
                  <a:lnTo>
                    <a:pt x="823" y="196"/>
                  </a:lnTo>
                  <a:lnTo>
                    <a:pt x="816" y="196"/>
                  </a:lnTo>
                  <a:lnTo>
                    <a:pt x="799" y="196"/>
                  </a:lnTo>
                  <a:lnTo>
                    <a:pt x="794" y="196"/>
                  </a:lnTo>
                  <a:lnTo>
                    <a:pt x="789" y="194"/>
                  </a:lnTo>
                  <a:lnTo>
                    <a:pt x="783" y="192"/>
                  </a:lnTo>
                  <a:lnTo>
                    <a:pt x="777" y="187"/>
                  </a:lnTo>
                  <a:lnTo>
                    <a:pt x="770" y="179"/>
                  </a:lnTo>
                  <a:lnTo>
                    <a:pt x="766" y="167"/>
                  </a:lnTo>
                  <a:lnTo>
                    <a:pt x="766" y="155"/>
                  </a:lnTo>
                  <a:lnTo>
                    <a:pt x="764" y="79"/>
                  </a:lnTo>
                  <a:lnTo>
                    <a:pt x="764" y="74"/>
                  </a:lnTo>
                  <a:lnTo>
                    <a:pt x="764" y="68"/>
                  </a:lnTo>
                  <a:lnTo>
                    <a:pt x="766" y="65"/>
                  </a:lnTo>
                  <a:lnTo>
                    <a:pt x="768" y="63"/>
                  </a:lnTo>
                  <a:lnTo>
                    <a:pt x="771" y="60"/>
                  </a:lnTo>
                  <a:lnTo>
                    <a:pt x="775" y="60"/>
                  </a:lnTo>
                  <a:close/>
                  <a:moveTo>
                    <a:pt x="499" y="60"/>
                  </a:moveTo>
                  <a:lnTo>
                    <a:pt x="534" y="60"/>
                  </a:lnTo>
                  <a:lnTo>
                    <a:pt x="549" y="62"/>
                  </a:lnTo>
                  <a:lnTo>
                    <a:pt x="563" y="70"/>
                  </a:lnTo>
                  <a:lnTo>
                    <a:pt x="570" y="79"/>
                  </a:lnTo>
                  <a:lnTo>
                    <a:pt x="573" y="89"/>
                  </a:lnTo>
                  <a:lnTo>
                    <a:pt x="575" y="99"/>
                  </a:lnTo>
                  <a:lnTo>
                    <a:pt x="577" y="182"/>
                  </a:lnTo>
                  <a:lnTo>
                    <a:pt x="577" y="187"/>
                  </a:lnTo>
                  <a:lnTo>
                    <a:pt x="575" y="191"/>
                  </a:lnTo>
                  <a:lnTo>
                    <a:pt x="573" y="194"/>
                  </a:lnTo>
                  <a:lnTo>
                    <a:pt x="570" y="196"/>
                  </a:lnTo>
                  <a:lnTo>
                    <a:pt x="566" y="196"/>
                  </a:lnTo>
                  <a:lnTo>
                    <a:pt x="561" y="196"/>
                  </a:lnTo>
                  <a:lnTo>
                    <a:pt x="558" y="192"/>
                  </a:lnTo>
                  <a:lnTo>
                    <a:pt x="554" y="189"/>
                  </a:lnTo>
                  <a:lnTo>
                    <a:pt x="554" y="184"/>
                  </a:lnTo>
                  <a:lnTo>
                    <a:pt x="537" y="192"/>
                  </a:lnTo>
                  <a:lnTo>
                    <a:pt x="534" y="194"/>
                  </a:lnTo>
                  <a:lnTo>
                    <a:pt x="532" y="196"/>
                  </a:lnTo>
                  <a:lnTo>
                    <a:pt x="528" y="196"/>
                  </a:lnTo>
                  <a:lnTo>
                    <a:pt x="527" y="196"/>
                  </a:lnTo>
                  <a:lnTo>
                    <a:pt x="522" y="196"/>
                  </a:lnTo>
                  <a:lnTo>
                    <a:pt x="499" y="196"/>
                  </a:lnTo>
                  <a:lnTo>
                    <a:pt x="492" y="196"/>
                  </a:lnTo>
                  <a:lnTo>
                    <a:pt x="485" y="194"/>
                  </a:lnTo>
                  <a:lnTo>
                    <a:pt x="479" y="192"/>
                  </a:lnTo>
                  <a:lnTo>
                    <a:pt x="472" y="187"/>
                  </a:lnTo>
                  <a:lnTo>
                    <a:pt x="463" y="175"/>
                  </a:lnTo>
                  <a:lnTo>
                    <a:pt x="460" y="158"/>
                  </a:lnTo>
                  <a:lnTo>
                    <a:pt x="460" y="148"/>
                  </a:lnTo>
                  <a:lnTo>
                    <a:pt x="461" y="139"/>
                  </a:lnTo>
                  <a:lnTo>
                    <a:pt x="463" y="132"/>
                  </a:lnTo>
                  <a:lnTo>
                    <a:pt x="466" y="127"/>
                  </a:lnTo>
                  <a:lnTo>
                    <a:pt x="472" y="120"/>
                  </a:lnTo>
                  <a:lnTo>
                    <a:pt x="485" y="113"/>
                  </a:lnTo>
                  <a:lnTo>
                    <a:pt x="499" y="111"/>
                  </a:lnTo>
                  <a:lnTo>
                    <a:pt x="551" y="111"/>
                  </a:lnTo>
                  <a:lnTo>
                    <a:pt x="551" y="105"/>
                  </a:lnTo>
                  <a:lnTo>
                    <a:pt x="551" y="98"/>
                  </a:lnTo>
                  <a:lnTo>
                    <a:pt x="549" y="93"/>
                  </a:lnTo>
                  <a:lnTo>
                    <a:pt x="547" y="87"/>
                  </a:lnTo>
                  <a:lnTo>
                    <a:pt x="542" y="86"/>
                  </a:lnTo>
                  <a:lnTo>
                    <a:pt x="537" y="84"/>
                  </a:lnTo>
                  <a:lnTo>
                    <a:pt x="530" y="84"/>
                  </a:lnTo>
                  <a:lnTo>
                    <a:pt x="499" y="84"/>
                  </a:lnTo>
                  <a:lnTo>
                    <a:pt x="496" y="84"/>
                  </a:lnTo>
                  <a:lnTo>
                    <a:pt x="492" y="84"/>
                  </a:lnTo>
                  <a:lnTo>
                    <a:pt x="489" y="82"/>
                  </a:lnTo>
                  <a:lnTo>
                    <a:pt x="485" y="80"/>
                  </a:lnTo>
                  <a:lnTo>
                    <a:pt x="484" y="77"/>
                  </a:lnTo>
                  <a:lnTo>
                    <a:pt x="484" y="72"/>
                  </a:lnTo>
                  <a:lnTo>
                    <a:pt x="484" y="67"/>
                  </a:lnTo>
                  <a:lnTo>
                    <a:pt x="485" y="63"/>
                  </a:lnTo>
                  <a:lnTo>
                    <a:pt x="489" y="62"/>
                  </a:lnTo>
                  <a:lnTo>
                    <a:pt x="492" y="60"/>
                  </a:lnTo>
                  <a:lnTo>
                    <a:pt x="496" y="60"/>
                  </a:lnTo>
                  <a:lnTo>
                    <a:pt x="499" y="60"/>
                  </a:lnTo>
                  <a:close/>
                  <a:moveTo>
                    <a:pt x="327" y="60"/>
                  </a:moveTo>
                  <a:lnTo>
                    <a:pt x="330" y="60"/>
                  </a:lnTo>
                  <a:lnTo>
                    <a:pt x="334" y="62"/>
                  </a:lnTo>
                  <a:lnTo>
                    <a:pt x="337" y="65"/>
                  </a:lnTo>
                  <a:lnTo>
                    <a:pt x="337" y="68"/>
                  </a:lnTo>
                  <a:lnTo>
                    <a:pt x="339" y="72"/>
                  </a:lnTo>
                  <a:lnTo>
                    <a:pt x="339" y="75"/>
                  </a:lnTo>
                  <a:lnTo>
                    <a:pt x="339" y="86"/>
                  </a:lnTo>
                  <a:lnTo>
                    <a:pt x="358" y="70"/>
                  </a:lnTo>
                  <a:lnTo>
                    <a:pt x="363" y="67"/>
                  </a:lnTo>
                  <a:lnTo>
                    <a:pt x="368" y="63"/>
                  </a:lnTo>
                  <a:lnTo>
                    <a:pt x="373" y="60"/>
                  </a:lnTo>
                  <a:lnTo>
                    <a:pt x="379" y="60"/>
                  </a:lnTo>
                  <a:lnTo>
                    <a:pt x="398" y="60"/>
                  </a:lnTo>
                  <a:lnTo>
                    <a:pt x="406" y="62"/>
                  </a:lnTo>
                  <a:lnTo>
                    <a:pt x="415" y="63"/>
                  </a:lnTo>
                  <a:lnTo>
                    <a:pt x="422" y="70"/>
                  </a:lnTo>
                  <a:lnTo>
                    <a:pt x="430" y="82"/>
                  </a:lnTo>
                  <a:lnTo>
                    <a:pt x="432" y="98"/>
                  </a:lnTo>
                  <a:lnTo>
                    <a:pt x="432" y="101"/>
                  </a:lnTo>
                  <a:lnTo>
                    <a:pt x="432" y="105"/>
                  </a:lnTo>
                  <a:lnTo>
                    <a:pt x="430" y="108"/>
                  </a:lnTo>
                  <a:lnTo>
                    <a:pt x="429" y="111"/>
                  </a:lnTo>
                  <a:lnTo>
                    <a:pt x="425" y="113"/>
                  </a:lnTo>
                  <a:lnTo>
                    <a:pt x="420" y="113"/>
                  </a:lnTo>
                  <a:lnTo>
                    <a:pt x="416" y="113"/>
                  </a:lnTo>
                  <a:lnTo>
                    <a:pt x="413" y="111"/>
                  </a:lnTo>
                  <a:lnTo>
                    <a:pt x="410" y="108"/>
                  </a:lnTo>
                  <a:lnTo>
                    <a:pt x="408" y="103"/>
                  </a:lnTo>
                  <a:lnTo>
                    <a:pt x="408" y="99"/>
                  </a:lnTo>
                  <a:lnTo>
                    <a:pt x="408" y="96"/>
                  </a:lnTo>
                  <a:lnTo>
                    <a:pt x="408" y="93"/>
                  </a:lnTo>
                  <a:lnTo>
                    <a:pt x="406" y="89"/>
                  </a:lnTo>
                  <a:lnTo>
                    <a:pt x="403" y="86"/>
                  </a:lnTo>
                  <a:lnTo>
                    <a:pt x="399" y="84"/>
                  </a:lnTo>
                  <a:lnTo>
                    <a:pt x="396" y="84"/>
                  </a:lnTo>
                  <a:lnTo>
                    <a:pt x="391" y="84"/>
                  </a:lnTo>
                  <a:lnTo>
                    <a:pt x="384" y="84"/>
                  </a:lnTo>
                  <a:lnTo>
                    <a:pt x="380" y="84"/>
                  </a:lnTo>
                  <a:lnTo>
                    <a:pt x="377" y="87"/>
                  </a:lnTo>
                  <a:lnTo>
                    <a:pt x="372" y="89"/>
                  </a:lnTo>
                  <a:lnTo>
                    <a:pt x="339" y="118"/>
                  </a:lnTo>
                  <a:lnTo>
                    <a:pt x="339" y="180"/>
                  </a:lnTo>
                  <a:lnTo>
                    <a:pt x="339" y="184"/>
                  </a:lnTo>
                  <a:lnTo>
                    <a:pt x="339" y="187"/>
                  </a:lnTo>
                  <a:lnTo>
                    <a:pt x="337" y="191"/>
                  </a:lnTo>
                  <a:lnTo>
                    <a:pt x="334" y="194"/>
                  </a:lnTo>
                  <a:lnTo>
                    <a:pt x="332" y="196"/>
                  </a:lnTo>
                  <a:lnTo>
                    <a:pt x="327" y="196"/>
                  </a:lnTo>
                  <a:lnTo>
                    <a:pt x="323" y="196"/>
                  </a:lnTo>
                  <a:lnTo>
                    <a:pt x="320" y="194"/>
                  </a:lnTo>
                  <a:lnTo>
                    <a:pt x="317" y="191"/>
                  </a:lnTo>
                  <a:lnTo>
                    <a:pt x="317" y="187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5" y="77"/>
                  </a:lnTo>
                  <a:lnTo>
                    <a:pt x="315" y="74"/>
                  </a:lnTo>
                  <a:lnTo>
                    <a:pt x="317" y="68"/>
                  </a:lnTo>
                  <a:lnTo>
                    <a:pt x="317" y="65"/>
                  </a:lnTo>
                  <a:lnTo>
                    <a:pt x="318" y="62"/>
                  </a:lnTo>
                  <a:lnTo>
                    <a:pt x="322" y="60"/>
                  </a:lnTo>
                  <a:lnTo>
                    <a:pt x="327" y="60"/>
                  </a:lnTo>
                  <a:close/>
                  <a:moveTo>
                    <a:pt x="206" y="60"/>
                  </a:moveTo>
                  <a:lnTo>
                    <a:pt x="229" y="60"/>
                  </a:lnTo>
                  <a:lnTo>
                    <a:pt x="236" y="60"/>
                  </a:lnTo>
                  <a:lnTo>
                    <a:pt x="241" y="60"/>
                  </a:lnTo>
                  <a:lnTo>
                    <a:pt x="246" y="62"/>
                  </a:lnTo>
                  <a:lnTo>
                    <a:pt x="249" y="65"/>
                  </a:lnTo>
                  <a:lnTo>
                    <a:pt x="255" y="68"/>
                  </a:lnTo>
                  <a:lnTo>
                    <a:pt x="265" y="77"/>
                  </a:lnTo>
                  <a:lnTo>
                    <a:pt x="274" y="86"/>
                  </a:lnTo>
                  <a:lnTo>
                    <a:pt x="277" y="96"/>
                  </a:lnTo>
                  <a:lnTo>
                    <a:pt x="277" y="108"/>
                  </a:lnTo>
                  <a:lnTo>
                    <a:pt x="277" y="127"/>
                  </a:lnTo>
                  <a:lnTo>
                    <a:pt x="277" y="134"/>
                  </a:lnTo>
                  <a:lnTo>
                    <a:pt x="277" y="139"/>
                  </a:lnTo>
                  <a:lnTo>
                    <a:pt x="274" y="142"/>
                  </a:lnTo>
                  <a:lnTo>
                    <a:pt x="272" y="144"/>
                  </a:lnTo>
                  <a:lnTo>
                    <a:pt x="267" y="146"/>
                  </a:lnTo>
                  <a:lnTo>
                    <a:pt x="261" y="146"/>
                  </a:lnTo>
                  <a:lnTo>
                    <a:pt x="184" y="146"/>
                  </a:lnTo>
                  <a:lnTo>
                    <a:pt x="184" y="155"/>
                  </a:lnTo>
                  <a:lnTo>
                    <a:pt x="184" y="156"/>
                  </a:lnTo>
                  <a:lnTo>
                    <a:pt x="186" y="160"/>
                  </a:lnTo>
                  <a:lnTo>
                    <a:pt x="187" y="161"/>
                  </a:lnTo>
                  <a:lnTo>
                    <a:pt x="194" y="168"/>
                  </a:lnTo>
                  <a:lnTo>
                    <a:pt x="198" y="170"/>
                  </a:lnTo>
                  <a:lnTo>
                    <a:pt x="203" y="172"/>
                  </a:lnTo>
                  <a:lnTo>
                    <a:pt x="210" y="172"/>
                  </a:lnTo>
                  <a:lnTo>
                    <a:pt x="261" y="172"/>
                  </a:lnTo>
                  <a:lnTo>
                    <a:pt x="265" y="172"/>
                  </a:lnTo>
                  <a:lnTo>
                    <a:pt x="268" y="173"/>
                  </a:lnTo>
                  <a:lnTo>
                    <a:pt x="272" y="175"/>
                  </a:lnTo>
                  <a:lnTo>
                    <a:pt x="275" y="177"/>
                  </a:lnTo>
                  <a:lnTo>
                    <a:pt x="277" y="180"/>
                  </a:lnTo>
                  <a:lnTo>
                    <a:pt x="277" y="184"/>
                  </a:lnTo>
                  <a:lnTo>
                    <a:pt x="277" y="189"/>
                  </a:lnTo>
                  <a:lnTo>
                    <a:pt x="275" y="192"/>
                  </a:lnTo>
                  <a:lnTo>
                    <a:pt x="272" y="194"/>
                  </a:lnTo>
                  <a:lnTo>
                    <a:pt x="268" y="196"/>
                  </a:lnTo>
                  <a:lnTo>
                    <a:pt x="265" y="196"/>
                  </a:lnTo>
                  <a:lnTo>
                    <a:pt x="261" y="196"/>
                  </a:lnTo>
                  <a:lnTo>
                    <a:pt x="205" y="196"/>
                  </a:lnTo>
                  <a:lnTo>
                    <a:pt x="199" y="196"/>
                  </a:lnTo>
                  <a:lnTo>
                    <a:pt x="194" y="196"/>
                  </a:lnTo>
                  <a:lnTo>
                    <a:pt x="191" y="196"/>
                  </a:lnTo>
                  <a:lnTo>
                    <a:pt x="187" y="192"/>
                  </a:lnTo>
                  <a:lnTo>
                    <a:pt x="182" y="191"/>
                  </a:lnTo>
                  <a:lnTo>
                    <a:pt x="172" y="180"/>
                  </a:lnTo>
                  <a:lnTo>
                    <a:pt x="168" y="175"/>
                  </a:lnTo>
                  <a:lnTo>
                    <a:pt x="163" y="172"/>
                  </a:lnTo>
                  <a:lnTo>
                    <a:pt x="162" y="167"/>
                  </a:lnTo>
                  <a:lnTo>
                    <a:pt x="160" y="160"/>
                  </a:lnTo>
                  <a:lnTo>
                    <a:pt x="160" y="153"/>
                  </a:lnTo>
                  <a:lnTo>
                    <a:pt x="160" y="106"/>
                  </a:lnTo>
                  <a:lnTo>
                    <a:pt x="162" y="94"/>
                  </a:lnTo>
                  <a:lnTo>
                    <a:pt x="165" y="86"/>
                  </a:lnTo>
                  <a:lnTo>
                    <a:pt x="172" y="77"/>
                  </a:lnTo>
                  <a:lnTo>
                    <a:pt x="180" y="70"/>
                  </a:lnTo>
                  <a:lnTo>
                    <a:pt x="186" y="65"/>
                  </a:lnTo>
                  <a:lnTo>
                    <a:pt x="191" y="63"/>
                  </a:lnTo>
                  <a:lnTo>
                    <a:pt x="194" y="62"/>
                  </a:lnTo>
                  <a:lnTo>
                    <a:pt x="198" y="60"/>
                  </a:lnTo>
                  <a:lnTo>
                    <a:pt x="203" y="60"/>
                  </a:lnTo>
                  <a:lnTo>
                    <a:pt x="206" y="60"/>
                  </a:lnTo>
                  <a:close/>
                  <a:moveTo>
                    <a:pt x="2663" y="24"/>
                  </a:moveTo>
                  <a:lnTo>
                    <a:pt x="2663" y="86"/>
                  </a:lnTo>
                  <a:lnTo>
                    <a:pt x="2708" y="86"/>
                  </a:lnTo>
                  <a:lnTo>
                    <a:pt x="2720" y="84"/>
                  </a:lnTo>
                  <a:lnTo>
                    <a:pt x="2728" y="79"/>
                  </a:lnTo>
                  <a:lnTo>
                    <a:pt x="2734" y="70"/>
                  </a:lnTo>
                  <a:lnTo>
                    <a:pt x="2737" y="58"/>
                  </a:lnTo>
                  <a:lnTo>
                    <a:pt x="2735" y="43"/>
                  </a:lnTo>
                  <a:lnTo>
                    <a:pt x="2730" y="32"/>
                  </a:lnTo>
                  <a:lnTo>
                    <a:pt x="2721" y="27"/>
                  </a:lnTo>
                  <a:lnTo>
                    <a:pt x="2708" y="24"/>
                  </a:lnTo>
                  <a:lnTo>
                    <a:pt x="2663" y="24"/>
                  </a:lnTo>
                  <a:close/>
                  <a:moveTo>
                    <a:pt x="1429" y="24"/>
                  </a:moveTo>
                  <a:lnTo>
                    <a:pt x="1429" y="86"/>
                  </a:lnTo>
                  <a:lnTo>
                    <a:pt x="1474" y="86"/>
                  </a:lnTo>
                  <a:lnTo>
                    <a:pt x="1486" y="84"/>
                  </a:lnTo>
                  <a:lnTo>
                    <a:pt x="1495" y="79"/>
                  </a:lnTo>
                  <a:lnTo>
                    <a:pt x="1500" y="70"/>
                  </a:lnTo>
                  <a:lnTo>
                    <a:pt x="1502" y="58"/>
                  </a:lnTo>
                  <a:lnTo>
                    <a:pt x="1502" y="43"/>
                  </a:lnTo>
                  <a:lnTo>
                    <a:pt x="1497" y="32"/>
                  </a:lnTo>
                  <a:lnTo>
                    <a:pt x="1488" y="27"/>
                  </a:lnTo>
                  <a:lnTo>
                    <a:pt x="1474" y="24"/>
                  </a:lnTo>
                  <a:lnTo>
                    <a:pt x="1429" y="24"/>
                  </a:lnTo>
                  <a:close/>
                  <a:moveTo>
                    <a:pt x="25" y="24"/>
                  </a:moveTo>
                  <a:lnTo>
                    <a:pt x="25" y="86"/>
                  </a:lnTo>
                  <a:lnTo>
                    <a:pt x="70" y="86"/>
                  </a:lnTo>
                  <a:lnTo>
                    <a:pt x="82" y="84"/>
                  </a:lnTo>
                  <a:lnTo>
                    <a:pt x="91" y="79"/>
                  </a:lnTo>
                  <a:lnTo>
                    <a:pt x="96" y="70"/>
                  </a:lnTo>
                  <a:lnTo>
                    <a:pt x="98" y="58"/>
                  </a:lnTo>
                  <a:lnTo>
                    <a:pt x="96" y="43"/>
                  </a:lnTo>
                  <a:lnTo>
                    <a:pt x="93" y="32"/>
                  </a:lnTo>
                  <a:lnTo>
                    <a:pt x="84" y="27"/>
                  </a:lnTo>
                  <a:lnTo>
                    <a:pt x="70" y="24"/>
                  </a:lnTo>
                  <a:lnTo>
                    <a:pt x="25" y="24"/>
                  </a:lnTo>
                  <a:close/>
                  <a:moveTo>
                    <a:pt x="647" y="18"/>
                  </a:moveTo>
                  <a:lnTo>
                    <a:pt x="651" y="18"/>
                  </a:lnTo>
                  <a:lnTo>
                    <a:pt x="654" y="20"/>
                  </a:lnTo>
                  <a:lnTo>
                    <a:pt x="656" y="24"/>
                  </a:lnTo>
                  <a:lnTo>
                    <a:pt x="658" y="27"/>
                  </a:lnTo>
                  <a:lnTo>
                    <a:pt x="659" y="31"/>
                  </a:lnTo>
                  <a:lnTo>
                    <a:pt x="659" y="34"/>
                  </a:lnTo>
                  <a:lnTo>
                    <a:pt x="659" y="60"/>
                  </a:lnTo>
                  <a:lnTo>
                    <a:pt x="699" y="60"/>
                  </a:lnTo>
                  <a:lnTo>
                    <a:pt x="702" y="60"/>
                  </a:lnTo>
                  <a:lnTo>
                    <a:pt x="706" y="60"/>
                  </a:lnTo>
                  <a:lnTo>
                    <a:pt x="709" y="62"/>
                  </a:lnTo>
                  <a:lnTo>
                    <a:pt x="713" y="63"/>
                  </a:lnTo>
                  <a:lnTo>
                    <a:pt x="715" y="67"/>
                  </a:lnTo>
                  <a:lnTo>
                    <a:pt x="715" y="72"/>
                  </a:lnTo>
                  <a:lnTo>
                    <a:pt x="715" y="77"/>
                  </a:lnTo>
                  <a:lnTo>
                    <a:pt x="713" y="80"/>
                  </a:lnTo>
                  <a:lnTo>
                    <a:pt x="709" y="82"/>
                  </a:lnTo>
                  <a:lnTo>
                    <a:pt x="706" y="84"/>
                  </a:lnTo>
                  <a:lnTo>
                    <a:pt x="702" y="84"/>
                  </a:lnTo>
                  <a:lnTo>
                    <a:pt x="699" y="84"/>
                  </a:lnTo>
                  <a:lnTo>
                    <a:pt x="659" y="84"/>
                  </a:lnTo>
                  <a:lnTo>
                    <a:pt x="659" y="151"/>
                  </a:lnTo>
                  <a:lnTo>
                    <a:pt x="659" y="156"/>
                  </a:lnTo>
                  <a:lnTo>
                    <a:pt x="659" y="161"/>
                  </a:lnTo>
                  <a:lnTo>
                    <a:pt x="659" y="165"/>
                  </a:lnTo>
                  <a:lnTo>
                    <a:pt x="661" y="168"/>
                  </a:lnTo>
                  <a:lnTo>
                    <a:pt x="665" y="170"/>
                  </a:lnTo>
                  <a:lnTo>
                    <a:pt x="668" y="172"/>
                  </a:lnTo>
                  <a:lnTo>
                    <a:pt x="675" y="172"/>
                  </a:lnTo>
                  <a:lnTo>
                    <a:pt x="687" y="172"/>
                  </a:lnTo>
                  <a:lnTo>
                    <a:pt x="692" y="172"/>
                  </a:lnTo>
                  <a:lnTo>
                    <a:pt x="696" y="172"/>
                  </a:lnTo>
                  <a:lnTo>
                    <a:pt x="699" y="170"/>
                  </a:lnTo>
                  <a:lnTo>
                    <a:pt x="702" y="167"/>
                  </a:lnTo>
                  <a:lnTo>
                    <a:pt x="704" y="161"/>
                  </a:lnTo>
                  <a:lnTo>
                    <a:pt x="706" y="158"/>
                  </a:lnTo>
                  <a:lnTo>
                    <a:pt x="708" y="155"/>
                  </a:lnTo>
                  <a:lnTo>
                    <a:pt x="711" y="153"/>
                  </a:lnTo>
                  <a:lnTo>
                    <a:pt x="716" y="151"/>
                  </a:lnTo>
                  <a:lnTo>
                    <a:pt x="720" y="153"/>
                  </a:lnTo>
                  <a:lnTo>
                    <a:pt x="725" y="155"/>
                  </a:lnTo>
                  <a:lnTo>
                    <a:pt x="727" y="160"/>
                  </a:lnTo>
                  <a:lnTo>
                    <a:pt x="728" y="163"/>
                  </a:lnTo>
                  <a:lnTo>
                    <a:pt x="727" y="168"/>
                  </a:lnTo>
                  <a:lnTo>
                    <a:pt x="725" y="175"/>
                  </a:lnTo>
                  <a:lnTo>
                    <a:pt x="723" y="180"/>
                  </a:lnTo>
                  <a:lnTo>
                    <a:pt x="720" y="184"/>
                  </a:lnTo>
                  <a:lnTo>
                    <a:pt x="709" y="192"/>
                  </a:lnTo>
                  <a:lnTo>
                    <a:pt x="699" y="196"/>
                  </a:lnTo>
                  <a:lnTo>
                    <a:pt x="687" y="196"/>
                  </a:lnTo>
                  <a:lnTo>
                    <a:pt x="675" y="196"/>
                  </a:lnTo>
                  <a:lnTo>
                    <a:pt x="658" y="194"/>
                  </a:lnTo>
                  <a:lnTo>
                    <a:pt x="644" y="184"/>
                  </a:lnTo>
                  <a:lnTo>
                    <a:pt x="637" y="173"/>
                  </a:lnTo>
                  <a:lnTo>
                    <a:pt x="635" y="163"/>
                  </a:lnTo>
                  <a:lnTo>
                    <a:pt x="635" y="151"/>
                  </a:lnTo>
                  <a:lnTo>
                    <a:pt x="635" y="84"/>
                  </a:lnTo>
                  <a:lnTo>
                    <a:pt x="627" y="84"/>
                  </a:lnTo>
                  <a:lnTo>
                    <a:pt x="623" y="84"/>
                  </a:lnTo>
                  <a:lnTo>
                    <a:pt x="620" y="84"/>
                  </a:lnTo>
                  <a:lnTo>
                    <a:pt x="616" y="82"/>
                  </a:lnTo>
                  <a:lnTo>
                    <a:pt x="613" y="80"/>
                  </a:lnTo>
                  <a:lnTo>
                    <a:pt x="611" y="77"/>
                  </a:lnTo>
                  <a:lnTo>
                    <a:pt x="611" y="72"/>
                  </a:lnTo>
                  <a:lnTo>
                    <a:pt x="611" y="67"/>
                  </a:lnTo>
                  <a:lnTo>
                    <a:pt x="613" y="63"/>
                  </a:lnTo>
                  <a:lnTo>
                    <a:pt x="616" y="62"/>
                  </a:lnTo>
                  <a:lnTo>
                    <a:pt x="620" y="60"/>
                  </a:lnTo>
                  <a:lnTo>
                    <a:pt x="623" y="60"/>
                  </a:lnTo>
                  <a:lnTo>
                    <a:pt x="627" y="60"/>
                  </a:lnTo>
                  <a:lnTo>
                    <a:pt x="635" y="60"/>
                  </a:lnTo>
                  <a:lnTo>
                    <a:pt x="635" y="34"/>
                  </a:lnTo>
                  <a:lnTo>
                    <a:pt x="635" y="31"/>
                  </a:lnTo>
                  <a:lnTo>
                    <a:pt x="635" y="27"/>
                  </a:lnTo>
                  <a:lnTo>
                    <a:pt x="637" y="24"/>
                  </a:lnTo>
                  <a:lnTo>
                    <a:pt x="639" y="20"/>
                  </a:lnTo>
                  <a:lnTo>
                    <a:pt x="642" y="18"/>
                  </a:lnTo>
                  <a:lnTo>
                    <a:pt x="647" y="18"/>
                  </a:lnTo>
                  <a:close/>
                  <a:moveTo>
                    <a:pt x="3733" y="10"/>
                  </a:moveTo>
                  <a:lnTo>
                    <a:pt x="3736" y="10"/>
                  </a:lnTo>
                  <a:lnTo>
                    <a:pt x="3740" y="12"/>
                  </a:lnTo>
                  <a:lnTo>
                    <a:pt x="3741" y="15"/>
                  </a:lnTo>
                  <a:lnTo>
                    <a:pt x="3743" y="18"/>
                  </a:lnTo>
                  <a:lnTo>
                    <a:pt x="3745" y="22"/>
                  </a:lnTo>
                  <a:lnTo>
                    <a:pt x="3745" y="25"/>
                  </a:lnTo>
                  <a:lnTo>
                    <a:pt x="3745" y="77"/>
                  </a:lnTo>
                  <a:lnTo>
                    <a:pt x="3748" y="74"/>
                  </a:lnTo>
                  <a:lnTo>
                    <a:pt x="3753" y="68"/>
                  </a:lnTo>
                  <a:lnTo>
                    <a:pt x="3757" y="65"/>
                  </a:lnTo>
                  <a:lnTo>
                    <a:pt x="3762" y="62"/>
                  </a:lnTo>
                  <a:lnTo>
                    <a:pt x="3765" y="60"/>
                  </a:lnTo>
                  <a:lnTo>
                    <a:pt x="3772" y="60"/>
                  </a:lnTo>
                  <a:lnTo>
                    <a:pt x="3798" y="60"/>
                  </a:lnTo>
                  <a:lnTo>
                    <a:pt x="3805" y="62"/>
                  </a:lnTo>
                  <a:lnTo>
                    <a:pt x="3810" y="63"/>
                  </a:lnTo>
                  <a:lnTo>
                    <a:pt x="3815" y="68"/>
                  </a:lnTo>
                  <a:lnTo>
                    <a:pt x="3824" y="75"/>
                  </a:lnTo>
                  <a:lnTo>
                    <a:pt x="3833" y="84"/>
                  </a:lnTo>
                  <a:lnTo>
                    <a:pt x="3836" y="93"/>
                  </a:lnTo>
                  <a:lnTo>
                    <a:pt x="3838" y="103"/>
                  </a:lnTo>
                  <a:lnTo>
                    <a:pt x="3838" y="153"/>
                  </a:lnTo>
                  <a:lnTo>
                    <a:pt x="3836" y="163"/>
                  </a:lnTo>
                  <a:lnTo>
                    <a:pt x="3833" y="173"/>
                  </a:lnTo>
                  <a:lnTo>
                    <a:pt x="3824" y="180"/>
                  </a:lnTo>
                  <a:lnTo>
                    <a:pt x="3815" y="187"/>
                  </a:lnTo>
                  <a:lnTo>
                    <a:pt x="3810" y="192"/>
                  </a:lnTo>
                  <a:lnTo>
                    <a:pt x="3803" y="196"/>
                  </a:lnTo>
                  <a:lnTo>
                    <a:pt x="3798" y="196"/>
                  </a:lnTo>
                  <a:lnTo>
                    <a:pt x="3772" y="196"/>
                  </a:lnTo>
                  <a:lnTo>
                    <a:pt x="3765" y="196"/>
                  </a:lnTo>
                  <a:lnTo>
                    <a:pt x="3760" y="192"/>
                  </a:lnTo>
                  <a:lnTo>
                    <a:pt x="3755" y="189"/>
                  </a:lnTo>
                  <a:lnTo>
                    <a:pt x="3750" y="184"/>
                  </a:lnTo>
                  <a:lnTo>
                    <a:pt x="3745" y="179"/>
                  </a:lnTo>
                  <a:lnTo>
                    <a:pt x="3745" y="180"/>
                  </a:lnTo>
                  <a:lnTo>
                    <a:pt x="3743" y="184"/>
                  </a:lnTo>
                  <a:lnTo>
                    <a:pt x="3743" y="187"/>
                  </a:lnTo>
                  <a:lnTo>
                    <a:pt x="3741" y="191"/>
                  </a:lnTo>
                  <a:lnTo>
                    <a:pt x="3740" y="194"/>
                  </a:lnTo>
                  <a:lnTo>
                    <a:pt x="3736" y="196"/>
                  </a:lnTo>
                  <a:lnTo>
                    <a:pt x="3733" y="196"/>
                  </a:lnTo>
                  <a:lnTo>
                    <a:pt x="3728" y="196"/>
                  </a:lnTo>
                  <a:lnTo>
                    <a:pt x="3724" y="194"/>
                  </a:lnTo>
                  <a:lnTo>
                    <a:pt x="3722" y="191"/>
                  </a:lnTo>
                  <a:lnTo>
                    <a:pt x="3721" y="187"/>
                  </a:lnTo>
                  <a:lnTo>
                    <a:pt x="3721" y="184"/>
                  </a:lnTo>
                  <a:lnTo>
                    <a:pt x="3721" y="179"/>
                  </a:lnTo>
                  <a:lnTo>
                    <a:pt x="3721" y="25"/>
                  </a:lnTo>
                  <a:lnTo>
                    <a:pt x="3721" y="22"/>
                  </a:lnTo>
                  <a:lnTo>
                    <a:pt x="3721" y="18"/>
                  </a:lnTo>
                  <a:lnTo>
                    <a:pt x="3722" y="15"/>
                  </a:lnTo>
                  <a:lnTo>
                    <a:pt x="3724" y="12"/>
                  </a:lnTo>
                  <a:lnTo>
                    <a:pt x="3728" y="10"/>
                  </a:lnTo>
                  <a:lnTo>
                    <a:pt x="3733" y="10"/>
                  </a:lnTo>
                  <a:close/>
                  <a:moveTo>
                    <a:pt x="3359" y="10"/>
                  </a:moveTo>
                  <a:lnTo>
                    <a:pt x="3364" y="10"/>
                  </a:lnTo>
                  <a:lnTo>
                    <a:pt x="3368" y="12"/>
                  </a:lnTo>
                  <a:lnTo>
                    <a:pt x="3369" y="15"/>
                  </a:lnTo>
                  <a:lnTo>
                    <a:pt x="3371" y="18"/>
                  </a:lnTo>
                  <a:lnTo>
                    <a:pt x="3371" y="22"/>
                  </a:lnTo>
                  <a:lnTo>
                    <a:pt x="3371" y="25"/>
                  </a:lnTo>
                  <a:lnTo>
                    <a:pt x="3371" y="179"/>
                  </a:lnTo>
                  <a:lnTo>
                    <a:pt x="3371" y="184"/>
                  </a:lnTo>
                  <a:lnTo>
                    <a:pt x="3371" y="187"/>
                  </a:lnTo>
                  <a:lnTo>
                    <a:pt x="3369" y="191"/>
                  </a:lnTo>
                  <a:lnTo>
                    <a:pt x="3368" y="194"/>
                  </a:lnTo>
                  <a:lnTo>
                    <a:pt x="3364" y="196"/>
                  </a:lnTo>
                  <a:lnTo>
                    <a:pt x="3359" y="196"/>
                  </a:lnTo>
                  <a:lnTo>
                    <a:pt x="3355" y="196"/>
                  </a:lnTo>
                  <a:lnTo>
                    <a:pt x="3352" y="194"/>
                  </a:lnTo>
                  <a:lnTo>
                    <a:pt x="3350" y="191"/>
                  </a:lnTo>
                  <a:lnTo>
                    <a:pt x="3349" y="187"/>
                  </a:lnTo>
                  <a:lnTo>
                    <a:pt x="3349" y="184"/>
                  </a:lnTo>
                  <a:lnTo>
                    <a:pt x="3347" y="180"/>
                  </a:lnTo>
                  <a:lnTo>
                    <a:pt x="3347" y="179"/>
                  </a:lnTo>
                  <a:lnTo>
                    <a:pt x="3342" y="184"/>
                  </a:lnTo>
                  <a:lnTo>
                    <a:pt x="3337" y="189"/>
                  </a:lnTo>
                  <a:lnTo>
                    <a:pt x="3331" y="192"/>
                  </a:lnTo>
                  <a:lnTo>
                    <a:pt x="3324" y="196"/>
                  </a:lnTo>
                  <a:lnTo>
                    <a:pt x="3319" y="196"/>
                  </a:lnTo>
                  <a:lnTo>
                    <a:pt x="3297" y="196"/>
                  </a:lnTo>
                  <a:lnTo>
                    <a:pt x="3290" y="196"/>
                  </a:lnTo>
                  <a:lnTo>
                    <a:pt x="3285" y="194"/>
                  </a:lnTo>
                  <a:lnTo>
                    <a:pt x="3280" y="191"/>
                  </a:lnTo>
                  <a:lnTo>
                    <a:pt x="3276" y="187"/>
                  </a:lnTo>
                  <a:lnTo>
                    <a:pt x="3268" y="180"/>
                  </a:lnTo>
                  <a:lnTo>
                    <a:pt x="3261" y="172"/>
                  </a:lnTo>
                  <a:lnTo>
                    <a:pt x="3256" y="163"/>
                  </a:lnTo>
                  <a:lnTo>
                    <a:pt x="3254" y="153"/>
                  </a:lnTo>
                  <a:lnTo>
                    <a:pt x="3254" y="103"/>
                  </a:lnTo>
                  <a:lnTo>
                    <a:pt x="3256" y="93"/>
                  </a:lnTo>
                  <a:lnTo>
                    <a:pt x="3261" y="84"/>
                  </a:lnTo>
                  <a:lnTo>
                    <a:pt x="3268" y="75"/>
                  </a:lnTo>
                  <a:lnTo>
                    <a:pt x="3276" y="68"/>
                  </a:lnTo>
                  <a:lnTo>
                    <a:pt x="3281" y="65"/>
                  </a:lnTo>
                  <a:lnTo>
                    <a:pt x="3287" y="62"/>
                  </a:lnTo>
                  <a:lnTo>
                    <a:pt x="3292" y="60"/>
                  </a:lnTo>
                  <a:lnTo>
                    <a:pt x="3299" y="60"/>
                  </a:lnTo>
                  <a:lnTo>
                    <a:pt x="3319" y="60"/>
                  </a:lnTo>
                  <a:lnTo>
                    <a:pt x="3326" y="60"/>
                  </a:lnTo>
                  <a:lnTo>
                    <a:pt x="3331" y="63"/>
                  </a:lnTo>
                  <a:lnTo>
                    <a:pt x="3338" y="67"/>
                  </a:lnTo>
                  <a:lnTo>
                    <a:pt x="3343" y="74"/>
                  </a:lnTo>
                  <a:lnTo>
                    <a:pt x="3347" y="77"/>
                  </a:lnTo>
                  <a:lnTo>
                    <a:pt x="3347" y="25"/>
                  </a:lnTo>
                  <a:lnTo>
                    <a:pt x="3349" y="22"/>
                  </a:lnTo>
                  <a:lnTo>
                    <a:pt x="3349" y="18"/>
                  </a:lnTo>
                  <a:lnTo>
                    <a:pt x="3350" y="15"/>
                  </a:lnTo>
                  <a:lnTo>
                    <a:pt x="3352" y="12"/>
                  </a:lnTo>
                  <a:lnTo>
                    <a:pt x="3355" y="10"/>
                  </a:lnTo>
                  <a:lnTo>
                    <a:pt x="3359" y="10"/>
                  </a:lnTo>
                  <a:close/>
                  <a:moveTo>
                    <a:pt x="1946" y="10"/>
                  </a:moveTo>
                  <a:lnTo>
                    <a:pt x="1951" y="10"/>
                  </a:lnTo>
                  <a:lnTo>
                    <a:pt x="1955" y="12"/>
                  </a:lnTo>
                  <a:lnTo>
                    <a:pt x="1957" y="15"/>
                  </a:lnTo>
                  <a:lnTo>
                    <a:pt x="1958" y="18"/>
                  </a:lnTo>
                  <a:lnTo>
                    <a:pt x="1958" y="22"/>
                  </a:lnTo>
                  <a:lnTo>
                    <a:pt x="1958" y="25"/>
                  </a:lnTo>
                  <a:lnTo>
                    <a:pt x="1958" y="179"/>
                  </a:lnTo>
                  <a:lnTo>
                    <a:pt x="1958" y="184"/>
                  </a:lnTo>
                  <a:lnTo>
                    <a:pt x="1958" y="187"/>
                  </a:lnTo>
                  <a:lnTo>
                    <a:pt x="1957" y="191"/>
                  </a:lnTo>
                  <a:lnTo>
                    <a:pt x="1955" y="194"/>
                  </a:lnTo>
                  <a:lnTo>
                    <a:pt x="1951" y="196"/>
                  </a:lnTo>
                  <a:lnTo>
                    <a:pt x="1946" y="196"/>
                  </a:lnTo>
                  <a:lnTo>
                    <a:pt x="1943" y="196"/>
                  </a:lnTo>
                  <a:lnTo>
                    <a:pt x="1939" y="194"/>
                  </a:lnTo>
                  <a:lnTo>
                    <a:pt x="1938" y="191"/>
                  </a:lnTo>
                  <a:lnTo>
                    <a:pt x="1936" y="187"/>
                  </a:lnTo>
                  <a:lnTo>
                    <a:pt x="1936" y="184"/>
                  </a:lnTo>
                  <a:lnTo>
                    <a:pt x="1936" y="180"/>
                  </a:lnTo>
                  <a:lnTo>
                    <a:pt x="1936" y="179"/>
                  </a:lnTo>
                  <a:lnTo>
                    <a:pt x="1931" y="184"/>
                  </a:lnTo>
                  <a:lnTo>
                    <a:pt x="1924" y="189"/>
                  </a:lnTo>
                  <a:lnTo>
                    <a:pt x="1919" y="192"/>
                  </a:lnTo>
                  <a:lnTo>
                    <a:pt x="1912" y="196"/>
                  </a:lnTo>
                  <a:lnTo>
                    <a:pt x="1907" y="196"/>
                  </a:lnTo>
                  <a:lnTo>
                    <a:pt x="1884" y="196"/>
                  </a:lnTo>
                  <a:lnTo>
                    <a:pt x="1877" y="196"/>
                  </a:lnTo>
                  <a:lnTo>
                    <a:pt x="1872" y="194"/>
                  </a:lnTo>
                  <a:lnTo>
                    <a:pt x="1867" y="191"/>
                  </a:lnTo>
                  <a:lnTo>
                    <a:pt x="1864" y="187"/>
                  </a:lnTo>
                  <a:lnTo>
                    <a:pt x="1855" y="180"/>
                  </a:lnTo>
                  <a:lnTo>
                    <a:pt x="1848" y="172"/>
                  </a:lnTo>
                  <a:lnTo>
                    <a:pt x="1843" y="163"/>
                  </a:lnTo>
                  <a:lnTo>
                    <a:pt x="1843" y="153"/>
                  </a:lnTo>
                  <a:lnTo>
                    <a:pt x="1843" y="103"/>
                  </a:lnTo>
                  <a:lnTo>
                    <a:pt x="1843" y="93"/>
                  </a:lnTo>
                  <a:lnTo>
                    <a:pt x="1848" y="84"/>
                  </a:lnTo>
                  <a:lnTo>
                    <a:pt x="1855" y="75"/>
                  </a:lnTo>
                  <a:lnTo>
                    <a:pt x="1864" y="68"/>
                  </a:lnTo>
                  <a:lnTo>
                    <a:pt x="1869" y="65"/>
                  </a:lnTo>
                  <a:lnTo>
                    <a:pt x="1874" y="62"/>
                  </a:lnTo>
                  <a:lnTo>
                    <a:pt x="1879" y="60"/>
                  </a:lnTo>
                  <a:lnTo>
                    <a:pt x="1886" y="60"/>
                  </a:lnTo>
                  <a:lnTo>
                    <a:pt x="1908" y="60"/>
                  </a:lnTo>
                  <a:lnTo>
                    <a:pt x="1914" y="60"/>
                  </a:lnTo>
                  <a:lnTo>
                    <a:pt x="1919" y="63"/>
                  </a:lnTo>
                  <a:lnTo>
                    <a:pt x="1926" y="67"/>
                  </a:lnTo>
                  <a:lnTo>
                    <a:pt x="1931" y="74"/>
                  </a:lnTo>
                  <a:lnTo>
                    <a:pt x="1936" y="77"/>
                  </a:lnTo>
                  <a:lnTo>
                    <a:pt x="1936" y="25"/>
                  </a:lnTo>
                  <a:lnTo>
                    <a:pt x="1936" y="22"/>
                  </a:lnTo>
                  <a:lnTo>
                    <a:pt x="1936" y="18"/>
                  </a:lnTo>
                  <a:lnTo>
                    <a:pt x="1938" y="15"/>
                  </a:lnTo>
                  <a:lnTo>
                    <a:pt x="1939" y="12"/>
                  </a:lnTo>
                  <a:lnTo>
                    <a:pt x="1943" y="10"/>
                  </a:lnTo>
                  <a:lnTo>
                    <a:pt x="1946" y="10"/>
                  </a:lnTo>
                  <a:close/>
                  <a:moveTo>
                    <a:pt x="1726" y="10"/>
                  </a:moveTo>
                  <a:lnTo>
                    <a:pt x="1750" y="10"/>
                  </a:lnTo>
                  <a:lnTo>
                    <a:pt x="1757" y="10"/>
                  </a:lnTo>
                  <a:lnTo>
                    <a:pt x="1762" y="10"/>
                  </a:lnTo>
                  <a:lnTo>
                    <a:pt x="1765" y="13"/>
                  </a:lnTo>
                  <a:lnTo>
                    <a:pt x="1767" y="15"/>
                  </a:lnTo>
                  <a:lnTo>
                    <a:pt x="1769" y="20"/>
                  </a:lnTo>
                  <a:lnTo>
                    <a:pt x="1769" y="27"/>
                  </a:lnTo>
                  <a:lnTo>
                    <a:pt x="1769" y="172"/>
                  </a:lnTo>
                  <a:lnTo>
                    <a:pt x="1786" y="172"/>
                  </a:lnTo>
                  <a:lnTo>
                    <a:pt x="1790" y="172"/>
                  </a:lnTo>
                  <a:lnTo>
                    <a:pt x="1795" y="173"/>
                  </a:lnTo>
                  <a:lnTo>
                    <a:pt x="1798" y="175"/>
                  </a:lnTo>
                  <a:lnTo>
                    <a:pt x="1800" y="177"/>
                  </a:lnTo>
                  <a:lnTo>
                    <a:pt x="1802" y="180"/>
                  </a:lnTo>
                  <a:lnTo>
                    <a:pt x="1803" y="184"/>
                  </a:lnTo>
                  <a:lnTo>
                    <a:pt x="1802" y="189"/>
                  </a:lnTo>
                  <a:lnTo>
                    <a:pt x="1800" y="192"/>
                  </a:lnTo>
                  <a:lnTo>
                    <a:pt x="1796" y="194"/>
                  </a:lnTo>
                  <a:lnTo>
                    <a:pt x="1793" y="196"/>
                  </a:lnTo>
                  <a:lnTo>
                    <a:pt x="1790" y="196"/>
                  </a:lnTo>
                  <a:lnTo>
                    <a:pt x="1786" y="196"/>
                  </a:lnTo>
                  <a:lnTo>
                    <a:pt x="1726" y="196"/>
                  </a:lnTo>
                  <a:lnTo>
                    <a:pt x="1722" y="196"/>
                  </a:lnTo>
                  <a:lnTo>
                    <a:pt x="1719" y="196"/>
                  </a:lnTo>
                  <a:lnTo>
                    <a:pt x="1715" y="194"/>
                  </a:lnTo>
                  <a:lnTo>
                    <a:pt x="1712" y="192"/>
                  </a:lnTo>
                  <a:lnTo>
                    <a:pt x="1710" y="189"/>
                  </a:lnTo>
                  <a:lnTo>
                    <a:pt x="1709" y="184"/>
                  </a:lnTo>
                  <a:lnTo>
                    <a:pt x="1710" y="180"/>
                  </a:lnTo>
                  <a:lnTo>
                    <a:pt x="1712" y="177"/>
                  </a:lnTo>
                  <a:lnTo>
                    <a:pt x="1714" y="175"/>
                  </a:lnTo>
                  <a:lnTo>
                    <a:pt x="1717" y="173"/>
                  </a:lnTo>
                  <a:lnTo>
                    <a:pt x="1722" y="172"/>
                  </a:lnTo>
                  <a:lnTo>
                    <a:pt x="1726" y="172"/>
                  </a:lnTo>
                  <a:lnTo>
                    <a:pt x="1745" y="172"/>
                  </a:lnTo>
                  <a:lnTo>
                    <a:pt x="1745" y="34"/>
                  </a:lnTo>
                  <a:lnTo>
                    <a:pt x="1726" y="34"/>
                  </a:lnTo>
                  <a:lnTo>
                    <a:pt x="1722" y="34"/>
                  </a:lnTo>
                  <a:lnTo>
                    <a:pt x="1719" y="32"/>
                  </a:lnTo>
                  <a:lnTo>
                    <a:pt x="1715" y="32"/>
                  </a:lnTo>
                  <a:lnTo>
                    <a:pt x="1712" y="29"/>
                  </a:lnTo>
                  <a:lnTo>
                    <a:pt x="1710" y="25"/>
                  </a:lnTo>
                  <a:lnTo>
                    <a:pt x="1709" y="22"/>
                  </a:lnTo>
                  <a:lnTo>
                    <a:pt x="1710" y="17"/>
                  </a:lnTo>
                  <a:lnTo>
                    <a:pt x="1712" y="13"/>
                  </a:lnTo>
                  <a:lnTo>
                    <a:pt x="1714" y="12"/>
                  </a:lnTo>
                  <a:lnTo>
                    <a:pt x="1717" y="10"/>
                  </a:lnTo>
                  <a:lnTo>
                    <a:pt x="1722" y="10"/>
                  </a:lnTo>
                  <a:lnTo>
                    <a:pt x="1726" y="10"/>
                  </a:lnTo>
                  <a:close/>
                  <a:moveTo>
                    <a:pt x="2639" y="0"/>
                  </a:moveTo>
                  <a:lnTo>
                    <a:pt x="2708" y="0"/>
                  </a:lnTo>
                  <a:lnTo>
                    <a:pt x="2727" y="1"/>
                  </a:lnTo>
                  <a:lnTo>
                    <a:pt x="2742" y="10"/>
                  </a:lnTo>
                  <a:lnTo>
                    <a:pt x="2753" y="22"/>
                  </a:lnTo>
                  <a:lnTo>
                    <a:pt x="2759" y="37"/>
                  </a:lnTo>
                  <a:lnTo>
                    <a:pt x="2761" y="58"/>
                  </a:lnTo>
                  <a:lnTo>
                    <a:pt x="2759" y="72"/>
                  </a:lnTo>
                  <a:lnTo>
                    <a:pt x="2754" y="86"/>
                  </a:lnTo>
                  <a:lnTo>
                    <a:pt x="2744" y="98"/>
                  </a:lnTo>
                  <a:lnTo>
                    <a:pt x="2756" y="111"/>
                  </a:lnTo>
                  <a:lnTo>
                    <a:pt x="2759" y="127"/>
                  </a:lnTo>
                  <a:lnTo>
                    <a:pt x="2761" y="144"/>
                  </a:lnTo>
                  <a:lnTo>
                    <a:pt x="2758" y="167"/>
                  </a:lnTo>
                  <a:lnTo>
                    <a:pt x="2746" y="182"/>
                  </a:lnTo>
                  <a:lnTo>
                    <a:pt x="2730" y="192"/>
                  </a:lnTo>
                  <a:lnTo>
                    <a:pt x="2708" y="196"/>
                  </a:lnTo>
                  <a:lnTo>
                    <a:pt x="2639" y="196"/>
                  </a:lnTo>
                  <a:lnTo>
                    <a:pt x="2639" y="0"/>
                  </a:lnTo>
                  <a:close/>
                  <a:moveTo>
                    <a:pt x="1602" y="0"/>
                  </a:moveTo>
                  <a:lnTo>
                    <a:pt x="1616" y="0"/>
                  </a:lnTo>
                  <a:lnTo>
                    <a:pt x="1619" y="0"/>
                  </a:lnTo>
                  <a:lnTo>
                    <a:pt x="1622" y="1"/>
                  </a:lnTo>
                  <a:lnTo>
                    <a:pt x="1624" y="3"/>
                  </a:lnTo>
                  <a:lnTo>
                    <a:pt x="1626" y="6"/>
                  </a:lnTo>
                  <a:lnTo>
                    <a:pt x="1626" y="10"/>
                  </a:lnTo>
                  <a:lnTo>
                    <a:pt x="1626" y="22"/>
                  </a:lnTo>
                  <a:lnTo>
                    <a:pt x="1626" y="27"/>
                  </a:lnTo>
                  <a:lnTo>
                    <a:pt x="1624" y="31"/>
                  </a:lnTo>
                  <a:lnTo>
                    <a:pt x="1622" y="32"/>
                  </a:lnTo>
                  <a:lnTo>
                    <a:pt x="1619" y="34"/>
                  </a:lnTo>
                  <a:lnTo>
                    <a:pt x="1616" y="34"/>
                  </a:lnTo>
                  <a:lnTo>
                    <a:pt x="1602" y="34"/>
                  </a:lnTo>
                  <a:lnTo>
                    <a:pt x="1598" y="34"/>
                  </a:lnTo>
                  <a:lnTo>
                    <a:pt x="1595" y="32"/>
                  </a:lnTo>
                  <a:lnTo>
                    <a:pt x="1591" y="31"/>
                  </a:lnTo>
                  <a:lnTo>
                    <a:pt x="1591" y="27"/>
                  </a:lnTo>
                  <a:lnTo>
                    <a:pt x="1590" y="22"/>
                  </a:lnTo>
                  <a:lnTo>
                    <a:pt x="1590" y="10"/>
                  </a:lnTo>
                  <a:lnTo>
                    <a:pt x="1591" y="6"/>
                  </a:lnTo>
                  <a:lnTo>
                    <a:pt x="1591" y="3"/>
                  </a:lnTo>
                  <a:lnTo>
                    <a:pt x="1595" y="1"/>
                  </a:lnTo>
                  <a:lnTo>
                    <a:pt x="1598" y="0"/>
                  </a:lnTo>
                  <a:lnTo>
                    <a:pt x="1602" y="0"/>
                  </a:lnTo>
                  <a:close/>
                  <a:moveTo>
                    <a:pt x="1404" y="0"/>
                  </a:moveTo>
                  <a:lnTo>
                    <a:pt x="1474" y="0"/>
                  </a:lnTo>
                  <a:lnTo>
                    <a:pt x="1493" y="1"/>
                  </a:lnTo>
                  <a:lnTo>
                    <a:pt x="1509" y="10"/>
                  </a:lnTo>
                  <a:lnTo>
                    <a:pt x="1519" y="22"/>
                  </a:lnTo>
                  <a:lnTo>
                    <a:pt x="1526" y="37"/>
                  </a:lnTo>
                  <a:lnTo>
                    <a:pt x="1528" y="58"/>
                  </a:lnTo>
                  <a:lnTo>
                    <a:pt x="1526" y="72"/>
                  </a:lnTo>
                  <a:lnTo>
                    <a:pt x="1521" y="86"/>
                  </a:lnTo>
                  <a:lnTo>
                    <a:pt x="1510" y="98"/>
                  </a:lnTo>
                  <a:lnTo>
                    <a:pt x="1521" y="111"/>
                  </a:lnTo>
                  <a:lnTo>
                    <a:pt x="1526" y="127"/>
                  </a:lnTo>
                  <a:lnTo>
                    <a:pt x="1528" y="144"/>
                  </a:lnTo>
                  <a:lnTo>
                    <a:pt x="1524" y="167"/>
                  </a:lnTo>
                  <a:lnTo>
                    <a:pt x="1512" y="182"/>
                  </a:lnTo>
                  <a:lnTo>
                    <a:pt x="1495" y="192"/>
                  </a:lnTo>
                  <a:lnTo>
                    <a:pt x="1474" y="196"/>
                  </a:lnTo>
                  <a:lnTo>
                    <a:pt x="1404" y="196"/>
                  </a:lnTo>
                  <a:lnTo>
                    <a:pt x="1404" y="0"/>
                  </a:lnTo>
                  <a:close/>
                  <a:moveTo>
                    <a:pt x="0" y="0"/>
                  </a:moveTo>
                  <a:lnTo>
                    <a:pt x="70" y="0"/>
                  </a:lnTo>
                  <a:lnTo>
                    <a:pt x="89" y="1"/>
                  </a:lnTo>
                  <a:lnTo>
                    <a:pt x="105" y="10"/>
                  </a:lnTo>
                  <a:lnTo>
                    <a:pt x="115" y="22"/>
                  </a:lnTo>
                  <a:lnTo>
                    <a:pt x="120" y="37"/>
                  </a:lnTo>
                  <a:lnTo>
                    <a:pt x="124" y="58"/>
                  </a:lnTo>
                  <a:lnTo>
                    <a:pt x="122" y="72"/>
                  </a:lnTo>
                  <a:lnTo>
                    <a:pt x="117" y="86"/>
                  </a:lnTo>
                  <a:lnTo>
                    <a:pt x="106" y="98"/>
                  </a:lnTo>
                  <a:lnTo>
                    <a:pt x="117" y="111"/>
                  </a:lnTo>
                  <a:lnTo>
                    <a:pt x="122" y="127"/>
                  </a:lnTo>
                  <a:lnTo>
                    <a:pt x="124" y="144"/>
                  </a:lnTo>
                  <a:lnTo>
                    <a:pt x="118" y="167"/>
                  </a:lnTo>
                  <a:lnTo>
                    <a:pt x="108" y="182"/>
                  </a:lnTo>
                  <a:lnTo>
                    <a:pt x="91" y="192"/>
                  </a:lnTo>
                  <a:lnTo>
                    <a:pt x="70" y="196"/>
                  </a:lnTo>
                  <a:lnTo>
                    <a:pt x="0" y="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de-D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D23AA5E4-F8D8-4400-9523-9612B1F57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8565" y="6339942"/>
            <a:ext cx="556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Projektstelle Potenzialanalyse Brandenburg (PAB)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7" r:id="rId2"/>
    <p:sldLayoutId id="2147483683" r:id="rId3"/>
    <p:sldLayoutId id="2147483684" r:id="rId4"/>
    <p:sldLayoutId id="2147483675" r:id="rId5"/>
    <p:sldLayoutId id="2147483676" r:id="rId6"/>
    <p:sldLayoutId id="2147483674" r:id="rId7"/>
    <p:sldLayoutId id="2147483678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559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596"/>
          </a:solidFill>
          <a:latin typeface="Lucida Sans" panose="020B0602030504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596"/>
          </a:solidFill>
          <a:latin typeface="Lucida Sans" panose="020B0602030504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596"/>
          </a:solidFill>
          <a:latin typeface="Lucida Sans" panose="020B0602030504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596"/>
          </a:solidFill>
          <a:latin typeface="Lucida Sans" panose="020B0602030504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9933"/>
          </a:solidFill>
          <a:latin typeface="Lucida Sans" panose="020B0602030504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9933"/>
          </a:solidFill>
          <a:latin typeface="Lucida Sans" panose="020B0602030504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9933"/>
          </a:solidFill>
          <a:latin typeface="Lucida Sans" panose="020B0602030504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9933"/>
          </a:solidFill>
          <a:latin typeface="Lucida Sans" panose="020B0602030504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596"/>
        </a:buClr>
        <a:buSzPct val="105000"/>
        <a:buChar char="•"/>
        <a:defRPr sz="3200" kern="1200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5596"/>
        </a:buClr>
        <a:buFont typeface="Arial" panose="020B0604020202020204" pitchFamily="34" charset="0"/>
        <a:buChar char="–"/>
        <a:defRPr sz="2800" kern="1200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34000"/>
            <a:ext cx="9144000" cy="2387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altLang="de-D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ist die Potenzialanalyse?</a:t>
            </a:r>
            <a:br>
              <a:rPr lang="de-DE" altLang="de-D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4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[Name Maßnahmeträger]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2AD54A-CB8D-4383-82C8-82CACC53D4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6B9ACE"/>
              </a:clrFrom>
              <a:clrTo>
                <a:srgbClr val="6B9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" y="2985641"/>
            <a:ext cx="5310000" cy="3872359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BFB0F77-3309-4C8A-989E-1F3EB21FF48D}"/>
              </a:ext>
            </a:extLst>
          </p:cNvPr>
          <p:cNvGrpSpPr/>
          <p:nvPr/>
        </p:nvGrpSpPr>
        <p:grpSpPr>
          <a:xfrm>
            <a:off x="5736000" y="5274000"/>
            <a:ext cx="6330950" cy="1491616"/>
            <a:chOff x="0" y="0"/>
            <a:chExt cx="6331072" cy="1491616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15E29690-5B75-47A2-9E7C-41C2E8339B7D}"/>
                </a:ext>
              </a:extLst>
            </p:cNvPr>
            <p:cNvGrpSpPr/>
            <p:nvPr/>
          </p:nvGrpSpPr>
          <p:grpSpPr>
            <a:xfrm>
              <a:off x="0" y="0"/>
              <a:ext cx="6299835" cy="1491616"/>
              <a:chOff x="-44258" y="-89700"/>
              <a:chExt cx="4845166" cy="1067159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EA3D4315-4BDC-4EB3-BD61-8FFA63843E7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4258" y="-89700"/>
                <a:ext cx="4845166" cy="79191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FF514479-065F-4C6B-B44A-B654472B7189}"/>
                  </a:ext>
                </a:extLst>
              </p:cNvPr>
              <p:cNvSpPr/>
              <p:nvPr/>
            </p:nvSpPr>
            <p:spPr>
              <a:xfrm>
                <a:off x="71561" y="0"/>
                <a:ext cx="4619708" cy="977459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</p:grpSp>
        <p:sp>
          <p:nvSpPr>
            <p:cNvPr id="12" name="Textfeld 2">
              <a:extLst>
                <a:ext uri="{FF2B5EF4-FFF2-40B4-BE49-F238E27FC236}">
                  <a16:creationId xmlns:a16="http://schemas.microsoft.com/office/drawing/2014/main" id="{E8A7EE95-FD90-4BDD-9D48-10F1B6601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77" y="943583"/>
              <a:ext cx="6233795" cy="3930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Das Projekt wird gefördert vom Bundesministerium für Bildung, Familie, Senioren, Frauen und Jugend sowie vom Ministerium für Bildung, Jugend und Sport des Landes Brandenburg im Rahmen der Initiative Bildungsketten.</a:t>
              </a:r>
              <a:endParaRPr lang="de-D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42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A6744DF-632C-4D70-82F3-73F3BE670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9" y="1404000"/>
            <a:ext cx="10752667" cy="4014787"/>
          </a:xfrm>
        </p:spPr>
        <p:txBody>
          <a:bodyPr/>
          <a:lstStyle/>
          <a:p>
            <a:pPr marL="0" indent="0">
              <a:buNone/>
            </a:pPr>
            <a:r>
              <a:rPr lang="de-DE" sz="2600" b="1" dirty="0">
                <a:solidFill>
                  <a:schemeClr val="tx1"/>
                </a:solidFill>
              </a:rPr>
              <a:t>Anreise</a:t>
            </a:r>
          </a:p>
          <a:p>
            <a:r>
              <a:rPr lang="de-DE" sz="2600" dirty="0">
                <a:solidFill>
                  <a:schemeClr val="tx1"/>
                </a:solidFill>
              </a:rPr>
              <a:t>Treffpunkt und Uhrzeit</a:t>
            </a:r>
          </a:p>
          <a:p>
            <a:r>
              <a:rPr lang="de-DE" sz="2600" dirty="0">
                <a:solidFill>
                  <a:schemeClr val="tx1"/>
                </a:solidFill>
              </a:rPr>
              <a:t>Durchführungsort </a:t>
            </a:r>
          </a:p>
          <a:p>
            <a:pPr marL="0" indent="0">
              <a:buNone/>
            </a:pPr>
            <a:endParaRPr lang="de-D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600" b="1" dirty="0">
                <a:solidFill>
                  <a:schemeClr val="tx1"/>
                </a:solidFill>
              </a:rPr>
              <a:t>Start:</a:t>
            </a:r>
            <a:r>
              <a:rPr lang="de-DE" sz="2600" dirty="0">
                <a:solidFill>
                  <a:schemeClr val="tx1"/>
                </a:solidFill>
              </a:rPr>
              <a:t> Uhrzeit</a:t>
            </a:r>
          </a:p>
          <a:p>
            <a:pPr marL="0" indent="0">
              <a:buNone/>
            </a:pPr>
            <a:r>
              <a:rPr lang="de-DE" sz="2600" b="1" dirty="0">
                <a:solidFill>
                  <a:schemeClr val="tx1"/>
                </a:solidFill>
              </a:rPr>
              <a:t>Pausen</a:t>
            </a:r>
            <a:r>
              <a:rPr lang="de-DE" sz="2600" dirty="0">
                <a:solidFill>
                  <a:schemeClr val="tx1"/>
                </a:solidFill>
              </a:rPr>
              <a:t>: Bitte Essen und Getränke mitbringen </a:t>
            </a:r>
          </a:p>
          <a:p>
            <a:pPr marL="0" indent="0">
              <a:buNone/>
            </a:pPr>
            <a:r>
              <a:rPr lang="de-DE" sz="2600" b="1" dirty="0">
                <a:solidFill>
                  <a:schemeClr val="tx1"/>
                </a:solidFill>
              </a:rPr>
              <a:t>Ende: </a:t>
            </a:r>
            <a:r>
              <a:rPr lang="de-DE" sz="2600" dirty="0">
                <a:solidFill>
                  <a:schemeClr val="tx1"/>
                </a:solidFill>
              </a:rPr>
              <a:t>Uhrzeit</a:t>
            </a:r>
          </a:p>
          <a:p>
            <a:pPr marL="0" indent="0">
              <a:buNone/>
            </a:pPr>
            <a:endParaRPr lang="de-D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600" b="1" dirty="0">
                <a:solidFill>
                  <a:schemeClr val="tx1"/>
                </a:solidFill>
              </a:rPr>
              <a:t>Abreise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479766-2060-4829-BED1-95A635132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171AD84-0FE9-4661-B8E3-52D53CD5BF3C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D5DDAA26-0A82-4C05-B4F9-4BEA092CC802}"/>
                </a:ext>
              </a:extLst>
            </p:cNvPr>
            <p:cNvCxnSpPr>
              <a:stCxn id="25" idx="4"/>
              <a:endCxn id="19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D8D2976-05D3-4492-93CA-E9F5A1DB39FD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B0F55E4-616F-4FBA-9112-00F41D3BD78F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506FB97-B8C2-4564-8427-E350E977323C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098B555-A95F-4BCE-B29E-49C4FE6828A3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A18884F-CFDD-4BFD-8D5A-8A5C8FEF8F7A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5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683F279-44BF-4EC0-BDC5-590942A15AAC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32A66D4-DB27-4793-BA14-12FE433C239D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sp>
        <p:nvSpPr>
          <p:cNvPr id="26" name="Titel 2">
            <a:extLst>
              <a:ext uri="{FF2B5EF4-FFF2-40B4-BE49-F238E27FC236}">
                <a16:creationId xmlns:a16="http://schemas.microsoft.com/office/drawing/2014/main" id="{3ADCEF45-CF53-4567-80A4-24293566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5. Wie läuft der Tag ab?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4A140-D71A-4329-82C9-AD2BE21A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00" y="-441000"/>
            <a:ext cx="6525645" cy="65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9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2EFAA7D-93C5-4ED9-9D4E-6E09881B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6. So kannst du dich vorbereiten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19FF38-8916-409A-8E6E-4606556D3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449000"/>
            <a:ext cx="10752667" cy="4014787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Essen und Getränke mitbringen,</a:t>
            </a:r>
          </a:p>
          <a:p>
            <a:r>
              <a:rPr lang="de-DE" dirty="0">
                <a:solidFill>
                  <a:schemeClr val="tx1"/>
                </a:solidFill>
              </a:rPr>
              <a:t>ausgeschlafen und offen sein,</a:t>
            </a:r>
          </a:p>
          <a:p>
            <a:r>
              <a:rPr lang="de-DE" dirty="0">
                <a:solidFill>
                  <a:schemeClr val="tx1"/>
                </a:solidFill>
              </a:rPr>
              <a:t>Interesse zeigen,</a:t>
            </a:r>
          </a:p>
          <a:p>
            <a:r>
              <a:rPr lang="de-DE" dirty="0">
                <a:solidFill>
                  <a:schemeClr val="tx1"/>
                </a:solidFill>
              </a:rPr>
              <a:t>keine Angst vor Fehlern haben,</a:t>
            </a:r>
          </a:p>
          <a:p>
            <a:r>
              <a:rPr lang="de-DE" dirty="0">
                <a:solidFill>
                  <a:schemeClr val="tx1"/>
                </a:solidFill>
              </a:rPr>
              <a:t>Fragen stellen, wenn etwas unklar ist.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F59545-851B-4E4A-8CE1-F5E6D24C0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BF3F491-4DF2-48C5-B1F7-31A94720A039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DB57AEF-F2AC-4143-B7E4-8E80118F73AF}"/>
                </a:ext>
              </a:extLst>
            </p:cNvPr>
            <p:cNvCxnSpPr>
              <a:stCxn id="23" idx="4"/>
              <a:endCxn id="17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DA86E64-A8CE-453B-989C-EC663E1A7184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8BC15D6-C525-4764-8C05-3E8D0FBB22BF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CDD5A34-12D2-4276-AD97-E6D86867F8B8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5049EA2-60FE-4EF1-88DC-4B68B7A53B6F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926420A-3EA5-4DF0-BEB0-092C33DAFB39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FD516EF-9D0C-4B8A-BC1A-7094E90AB19F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6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9351051-6DC7-4858-ACCA-66C2F4E213FE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6D34B675-9E39-495D-A84F-E12F83508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07" y="488919"/>
            <a:ext cx="3915000" cy="3915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867513B-E9D2-41A4-BD39-20B9A4C82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075">
            <a:off x="8578196" y="1911849"/>
            <a:ext cx="4035603" cy="40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4CF41A-0805-4D07-9784-79E841FF45AC}"/>
              </a:ext>
            </a:extLst>
          </p:cNvPr>
          <p:cNvGrpSpPr/>
          <p:nvPr/>
        </p:nvGrpSpPr>
        <p:grpSpPr>
          <a:xfrm>
            <a:off x="8592771" y="1316660"/>
            <a:ext cx="3035105" cy="4078469"/>
            <a:chOff x="8592771" y="1316660"/>
            <a:chExt cx="3035105" cy="407846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31FA665-08CE-4BFA-BC36-03DA799C0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1" t="13790"/>
            <a:stretch/>
          </p:blipFill>
          <p:spPr>
            <a:xfrm>
              <a:off x="8592771" y="1316660"/>
              <a:ext cx="3035104" cy="3462340"/>
            </a:xfrm>
            <a:prstGeom prst="rect">
              <a:avLst/>
            </a:prstGeom>
            <a:ln w="15875">
              <a:solidFill>
                <a:srgbClr val="00559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552F831-E2CA-4909-9739-26694C9BD12A}"/>
                </a:ext>
              </a:extLst>
            </p:cNvPr>
            <p:cNvSpPr txBox="1"/>
            <p:nvPr/>
          </p:nvSpPr>
          <p:spPr>
            <a:xfrm>
              <a:off x="9606000" y="4841131"/>
              <a:ext cx="2021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Bildnachweis: ©  https://berufswahlpass.de/berufswahlpass/download/</a:t>
              </a: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E23E452E-EAE5-49CC-B076-A1FCDEB4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7. Was passiert danach?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E9B543-331C-4C40-9527-910D01A5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539000"/>
            <a:ext cx="7756083" cy="4014787"/>
          </a:xfrm>
        </p:spPr>
        <p:txBody>
          <a:bodyPr/>
          <a:lstStyle/>
          <a:p>
            <a:r>
              <a:rPr lang="de-DE" sz="2400" dirty="0">
                <a:solidFill>
                  <a:schemeClr val="tx1"/>
                </a:solidFill>
              </a:rPr>
              <a:t>Auswertungsgespräch mit dir &amp; evtl. deinen Eltern</a:t>
            </a:r>
          </a:p>
          <a:p>
            <a:pPr lvl="1"/>
            <a:r>
              <a:rPr lang="de-DE" sz="2000" dirty="0">
                <a:solidFill>
                  <a:schemeClr val="tx1"/>
                </a:solidFill>
              </a:rPr>
              <a:t>Termin: am XX.XX.XXXX in der Schule </a:t>
            </a:r>
          </a:p>
          <a:p>
            <a:r>
              <a:rPr lang="de-DE" sz="2400" dirty="0">
                <a:solidFill>
                  <a:schemeClr val="tx1"/>
                </a:solidFill>
              </a:rPr>
              <a:t>Bei dem Gespräch erfährst du mehr über dich selbst und wir sprechen über deine Erlebnisse am Praxistag.</a:t>
            </a:r>
          </a:p>
          <a:p>
            <a:r>
              <a:rPr lang="de-DE" sz="2400" dirty="0">
                <a:solidFill>
                  <a:schemeClr val="tx1"/>
                </a:solidFill>
              </a:rPr>
              <a:t>Die Ergebnisse helfen bei der Wahl eines Praktikums und ersten beruflichen Ideen.</a:t>
            </a:r>
          </a:p>
          <a:p>
            <a:r>
              <a:rPr lang="de-DE" sz="2400" dirty="0">
                <a:solidFill>
                  <a:schemeClr val="tx1"/>
                </a:solidFill>
              </a:rPr>
              <a:t>Auf dem Weg zum Beruf begleitet dich dein Berufswahlpass.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B461E1-5D57-4033-A00E-0EE34FD7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5F2B0CA-FEE1-45E3-B336-B3B722ED8D9C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9785D98-03A0-4BA6-BC91-C95E46135B04}"/>
                </a:ext>
              </a:extLst>
            </p:cNvPr>
            <p:cNvCxnSpPr>
              <a:stCxn id="25" idx="4"/>
              <a:endCxn id="19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35ADE93-6DF4-4A17-ACEE-0E7BA7F01923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2B04F59-65AC-499B-96EE-2F1C05C705C7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7806407-9C8F-4EAC-A460-77E5E4A322B2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F9AE0BC-7FB6-4A59-AE13-DFA567C4754C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37C66D2-6F82-4CA6-8E54-1DFA597AD29F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53BB136-A853-4481-B645-9CAEA01292E1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FF0EFBF-CAA6-4194-AC23-1B7CB74A4B85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7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4FA85A26-4800-4C88-96F7-156199433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2" t="43306" r="40525" b="24882"/>
          <a:stretch/>
        </p:blipFill>
        <p:spPr>
          <a:xfrm>
            <a:off x="7646881" y="3612184"/>
            <a:ext cx="1848238" cy="25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2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CCF487-E51B-40D7-A77F-D283EA14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28" y="537909"/>
            <a:ext cx="10768596" cy="720725"/>
          </a:xfrm>
        </p:spPr>
        <p:txBody>
          <a:bodyPr/>
          <a:lstStyle/>
          <a:p>
            <a:r>
              <a:rPr lang="de-DE" sz="2800" dirty="0"/>
              <a:t>Kurze Übung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6ECB14-1098-43C9-AE68-60DA96EB0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6C3247C-954F-42BD-8B8D-3FC96AA8F475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486D85-2F04-4991-ACDA-BF5680C4DD82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354215CA-4D5D-4C62-85B8-DC22674BCDA0}"/>
                </a:ext>
              </a:extLst>
            </p:cNvPr>
            <p:cNvCxnSpPr>
              <a:stCxn id="22" idx="4"/>
              <a:endCxn id="16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DC978C7-4B9D-4E60-AC7E-34EFD503F0D5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258F562-FD78-4B6F-BAFB-BA7F57D08E8C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95FD85B-4D7B-47BD-BF8D-FA757A6292CB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0399EC0-7D36-40E5-A70A-A29711760CDA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3D54950-39BD-4A21-A13E-3A5B1AB1C0BD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7889BCA-1FFC-4809-824F-DBCDB13D7BC0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89D9073-D1E1-4B03-A52D-60ED25E541E8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7</a:t>
              </a:r>
            </a:p>
          </p:txBody>
        </p:sp>
      </p:grpSp>
      <p:sp>
        <p:nvSpPr>
          <p:cNvPr id="24" name="Inhaltsplatzhalter 1">
            <a:extLst>
              <a:ext uri="{FF2B5EF4-FFF2-40B4-BE49-F238E27FC236}">
                <a16:creationId xmlns:a16="http://schemas.microsoft.com/office/drawing/2014/main" id="{0CC4E8C6-EBB5-48AD-805D-3E4C00CD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9" y="1764000"/>
            <a:ext cx="10752667" cy="4014787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Bitte aufstellen von „stimmt gar nicht“ bis „stimmt total“:</a:t>
            </a:r>
          </a:p>
          <a:p>
            <a:pPr marL="0" indent="0" algn="ctr">
              <a:buNone/>
            </a:pPr>
            <a:r>
              <a:rPr lang="de-DE" dirty="0"/>
              <a:t>Frage 1: </a:t>
            </a:r>
            <a:r>
              <a:rPr lang="de-DE" b="1" dirty="0"/>
              <a:t>Ich weiß schon ziemlich genau, was ich später mal machen möchte.</a:t>
            </a:r>
          </a:p>
          <a:p>
            <a:pPr marL="0" indent="0" algn="ctr">
              <a:buNone/>
            </a:pPr>
            <a:r>
              <a:rPr lang="de-DE" i="1" dirty="0"/>
              <a:t>ODER</a:t>
            </a:r>
          </a:p>
          <a:p>
            <a:pPr marL="0" indent="0" algn="ctr">
              <a:buNone/>
            </a:pPr>
            <a:r>
              <a:rPr lang="de-DE" dirty="0"/>
              <a:t>Bitte aufstellen von „gar nicht“ bis „sehr gut“:</a:t>
            </a:r>
          </a:p>
          <a:p>
            <a:pPr marL="0" indent="0" algn="ctr">
              <a:buNone/>
            </a:pPr>
            <a:r>
              <a:rPr lang="de-DE" dirty="0"/>
              <a:t>Frage 2: </a:t>
            </a:r>
            <a:r>
              <a:rPr lang="de-DE" b="1" dirty="0"/>
              <a:t>Ich kenne meine Stärken schon gut.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0BD40AE-B27F-460E-8065-C9392474C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0292" r="14929" b="23566"/>
          <a:stretch/>
        </p:blipFill>
        <p:spPr>
          <a:xfrm>
            <a:off x="4465812" y="0"/>
            <a:ext cx="3450881" cy="22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0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CCF487-E51B-40D7-A77F-D283EA14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28" y="537909"/>
            <a:ext cx="10768596" cy="720725"/>
          </a:xfrm>
        </p:spPr>
        <p:txBody>
          <a:bodyPr/>
          <a:lstStyle/>
          <a:p>
            <a:r>
              <a:rPr lang="de-DE" sz="2800" dirty="0"/>
              <a:t>Kurze Übung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6CE4D7-ED06-4BE8-9A40-F4415B793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dirty="0">
                <a:solidFill>
                  <a:schemeClr val="tx1"/>
                </a:solidFill>
              </a:rPr>
              <a:t>Drei Dinge, die ich gut kann </a:t>
            </a:r>
          </a:p>
          <a:p>
            <a:pPr marL="0" indent="0" algn="ctr">
              <a:buNone/>
            </a:pPr>
            <a:r>
              <a:rPr lang="de-DE" i="1" dirty="0">
                <a:solidFill>
                  <a:schemeClr val="tx1"/>
                </a:solidFill>
              </a:rPr>
              <a:t>ODER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tx1"/>
                </a:solidFill>
              </a:rPr>
              <a:t>Was möchte ich über mich herausfinden?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6ECB14-1098-43C9-AE68-60DA96EB0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6C3247C-954F-42BD-8B8D-3FC96AA8F475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486D85-2F04-4991-ACDA-BF5680C4DD82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354215CA-4D5D-4C62-85B8-DC22674BCDA0}"/>
                </a:ext>
              </a:extLst>
            </p:cNvPr>
            <p:cNvCxnSpPr>
              <a:stCxn id="22" idx="4"/>
              <a:endCxn id="16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DC978C7-4B9D-4E60-AC7E-34EFD503F0D5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258F562-FD78-4B6F-BAFB-BA7F57D08E8C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95FD85B-4D7B-47BD-BF8D-FA757A6292CB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0399EC0-7D36-40E5-A70A-A29711760CDA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3D54950-39BD-4A21-A13E-3A5B1AB1C0BD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7889BCA-1FFC-4809-824F-DBCDB13D7BC0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89D9073-D1E1-4B03-A52D-60ED25E541E8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7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F19E512E-3231-4FE4-99AD-011D9A244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0292" r="14929" b="23566"/>
          <a:stretch/>
        </p:blipFill>
        <p:spPr>
          <a:xfrm>
            <a:off x="7825771" y="216787"/>
            <a:ext cx="436622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8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940E995A-1D33-4DB0-B034-5F7ABF273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00" y="3068380"/>
            <a:ext cx="6361083" cy="254739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b="1" dirty="0">
                <a:solidFill>
                  <a:schemeClr val="tx1"/>
                </a:solidFill>
              </a:rPr>
              <a:t>Noch Fragen?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i="1" dirty="0">
                <a:solidFill>
                  <a:schemeClr val="tx1"/>
                </a:solidFill>
              </a:rPr>
              <a:t>Vorname Name</a:t>
            </a:r>
            <a:br>
              <a:rPr lang="de-DE" sz="2400" i="1" dirty="0">
                <a:solidFill>
                  <a:schemeClr val="tx1"/>
                </a:solidFill>
              </a:rPr>
            </a:br>
            <a:r>
              <a:rPr lang="de-DE" sz="2400" i="1" dirty="0">
                <a:solidFill>
                  <a:schemeClr val="tx1"/>
                </a:solidFill>
              </a:rPr>
              <a:t>E-Mail-Adresse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i="1" dirty="0">
                <a:solidFill>
                  <a:schemeClr val="tx1"/>
                </a:solidFill>
              </a:rPr>
              <a:t>Telefonnummer 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3BC2863-96D6-4E34-8ECF-DDB8DD1D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4" y="1617005"/>
            <a:ext cx="4881000" cy="720725"/>
          </a:xfrm>
        </p:spPr>
        <p:txBody>
          <a:bodyPr/>
          <a:lstStyle/>
          <a:p>
            <a:pPr algn="ctr"/>
            <a:r>
              <a:rPr lang="de-DE" sz="2800" dirty="0"/>
              <a:t>Danke fürs Zuhören und </a:t>
            </a:r>
            <a:br>
              <a:rPr lang="de-DE" sz="2800" dirty="0"/>
            </a:br>
            <a:r>
              <a:rPr lang="de-DE" sz="2800" dirty="0"/>
              <a:t>viel Spaß bei deiner Potenzialanalyse!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B9B2A7-470E-49FC-BF46-956892DD3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94A0D4-E5D0-49D5-8243-34854AEB6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111"/>
          <a:stretch/>
        </p:blipFill>
        <p:spPr>
          <a:xfrm>
            <a:off x="5331000" y="729000"/>
            <a:ext cx="6570000" cy="48867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1B4196-D6E5-4EA6-A792-1ECE3FA6C034}"/>
              </a:ext>
            </a:extLst>
          </p:cNvPr>
          <p:cNvSpPr txBox="1"/>
          <p:nvPr/>
        </p:nvSpPr>
        <p:spPr>
          <a:xfrm>
            <a:off x="1191000" y="4869000"/>
            <a:ext cx="319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Bildnachweis: © kobra.net </a:t>
            </a:r>
          </a:p>
        </p:txBody>
      </p:sp>
    </p:spTree>
    <p:extLst>
      <p:ext uri="{BB962C8B-B14F-4D97-AF65-F5344CB8AC3E}">
        <p14:creationId xmlns:p14="http://schemas.microsoft.com/office/powerpoint/2010/main" val="346756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C120A08-4317-449C-A24A-F14D14EFE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899000"/>
            <a:ext cx="10752667" cy="40147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Warum machen wir das?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Schritte zur Berufswahl in Brandenburg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Was ist Potenzial?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Was passiert bei der Potenzialanalyse?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Wie läuft der Tag ab?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So kannst du dich vorbereiten.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Was passiert danach?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BA6E1D-922D-4AB2-9D14-F7A0BCC9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Was machen wir heute?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59CB12-9F28-4211-BD40-6EF4AB46A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Seite </a:t>
            </a:r>
            <a:fld id="{E6C3247C-954F-42BD-8B8D-3FC96AA8F475}" type="slidenum">
              <a:rPr lang="de-D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A7E06A-46B3-487A-968E-9AED45F47D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6B9ACE"/>
              </a:clrFrom>
              <a:clrTo>
                <a:srgbClr val="6B9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0" y="2985641"/>
            <a:ext cx="5310000" cy="38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59CB12-9F28-4211-BD40-6EF4AB46A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Seite </a:t>
            </a:r>
            <a:fld id="{E6C3247C-954F-42BD-8B8D-3FC96AA8F475}" type="slidenum">
              <a:rPr lang="de-D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ED9FEF92-04EF-4D2E-A326-DAC6DA592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428" y="2767964"/>
            <a:ext cx="4508004" cy="1615085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tx1"/>
                </a:solidFill>
              </a:rPr>
              <a:t>Wer bin ich und was kann ich?</a:t>
            </a:r>
          </a:p>
          <a:p>
            <a:r>
              <a:rPr lang="de-DE" sz="2000" dirty="0">
                <a:solidFill>
                  <a:schemeClr val="tx1"/>
                </a:solidFill>
              </a:rPr>
              <a:t>Was sind meine Stärken und Talente?</a:t>
            </a:r>
          </a:p>
          <a:p>
            <a:r>
              <a:rPr lang="de-DE" sz="2000" dirty="0">
                <a:solidFill>
                  <a:schemeClr val="tx1"/>
                </a:solidFill>
              </a:rPr>
              <a:t>Was schlummert noch in mir?</a:t>
            </a:r>
          </a:p>
          <a:p>
            <a:r>
              <a:rPr lang="de-DE" sz="2000" dirty="0">
                <a:solidFill>
                  <a:schemeClr val="tx1"/>
                </a:solidFill>
              </a:rPr>
              <a:t>Ich kann was/das! </a:t>
            </a:r>
            <a:endParaRPr lang="de-DE" sz="2000" b="1" dirty="0"/>
          </a:p>
          <a:p>
            <a:pPr marL="0" indent="0">
              <a:buNone/>
            </a:pPr>
            <a:endParaRPr lang="de-DE" sz="2000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CC6F0051-A78A-4542-B790-4D28BE5D14F3}"/>
              </a:ext>
            </a:extLst>
          </p:cNvPr>
          <p:cNvSpPr txBox="1">
            <a:spLocks/>
          </p:cNvSpPr>
          <p:nvPr/>
        </p:nvSpPr>
        <p:spPr>
          <a:xfrm>
            <a:off x="5691000" y="2754000"/>
            <a:ext cx="5730736" cy="211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596"/>
              </a:buClr>
              <a:buSzPct val="105000"/>
              <a:buChar char="•"/>
              <a:defRPr sz="32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596"/>
              </a:buClr>
              <a:buFont typeface="Arial" panose="020B0604020202020204" pitchFamily="34" charset="0"/>
              <a:buChar char="–"/>
              <a:defRPr sz="28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2000" b="1" dirty="0">
                <a:solidFill>
                  <a:schemeClr val="tx1"/>
                </a:solidFill>
              </a:rPr>
              <a:t>Deine Weg zum Beruf startet</a:t>
            </a:r>
          </a:p>
          <a:p>
            <a:r>
              <a:rPr lang="de-DE" sz="2000" dirty="0">
                <a:solidFill>
                  <a:schemeClr val="tx1"/>
                </a:solidFill>
              </a:rPr>
              <a:t>Ich fange an, mich mit meinem Weg zum Beruf zu beschäftigen.</a:t>
            </a:r>
          </a:p>
          <a:p>
            <a:r>
              <a:rPr lang="de-DE" sz="2000" dirty="0">
                <a:solidFill>
                  <a:schemeClr val="tx1"/>
                </a:solidFill>
              </a:rPr>
              <a:t>Was sind meine Interessen?</a:t>
            </a:r>
          </a:p>
          <a:p>
            <a:r>
              <a:rPr lang="de-DE" sz="2000" dirty="0">
                <a:solidFill>
                  <a:schemeClr val="tx1"/>
                </a:solidFill>
              </a:rPr>
              <a:t>Wie geht es weiter? </a:t>
            </a:r>
          </a:p>
          <a:p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0754069D-67C5-4D64-8631-171D64366731}"/>
              </a:ext>
            </a:extLst>
          </p:cNvPr>
          <p:cNvSpPr txBox="1">
            <a:spLocks/>
          </p:cNvSpPr>
          <p:nvPr/>
        </p:nvSpPr>
        <p:spPr bwMode="auto">
          <a:xfrm>
            <a:off x="814919" y="537911"/>
            <a:ext cx="1076859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55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596"/>
                </a:solidFill>
                <a:latin typeface="Lucida Sans" panose="020B0602030504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596"/>
                </a:solidFill>
                <a:latin typeface="Lucida Sans" panose="020B0602030504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596"/>
                </a:solidFill>
                <a:latin typeface="Lucida Sans" panose="020B0602030504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596"/>
                </a:solidFill>
                <a:latin typeface="Lucida Sans" panose="020B0602030504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9933"/>
                </a:solidFill>
                <a:latin typeface="Lucida Sans" panose="020B0602030504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9933"/>
                </a:solidFill>
                <a:latin typeface="Lucida Sans" panose="020B0602030504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9933"/>
                </a:solidFill>
                <a:latin typeface="Lucida Sans" panose="020B0602030504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9933"/>
                </a:solidFill>
                <a:latin typeface="Lucida Sans" panose="020B0602030504020204" pitchFamily="34" charset="0"/>
              </a:defRPr>
            </a:lvl9pPr>
          </a:lstStyle>
          <a:p>
            <a:pPr algn="l"/>
            <a:r>
              <a:rPr lang="de-DE" sz="2800" dirty="0"/>
              <a:t>1. Potenzialanalyse: Warum machen wir das?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9B3F4B90-CD5F-42CF-9BFA-D140732243BB}"/>
              </a:ext>
            </a:extLst>
          </p:cNvPr>
          <p:cNvSpPr txBox="1">
            <a:spLocks/>
          </p:cNvSpPr>
          <p:nvPr/>
        </p:nvSpPr>
        <p:spPr bwMode="auto">
          <a:xfrm>
            <a:off x="814919" y="1503114"/>
            <a:ext cx="10051081" cy="84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596"/>
              </a:buClr>
              <a:buSzPct val="105000"/>
              <a:buChar char="•"/>
              <a:defRPr sz="32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596"/>
              </a:buClr>
              <a:buFont typeface="Arial" panose="020B0604020202020204" pitchFamily="34" charset="0"/>
              <a:buChar char="–"/>
              <a:defRPr sz="28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altLang="de-DE" sz="2000" dirty="0">
                <a:solidFill>
                  <a:schemeClr val="tx1"/>
                </a:solidFill>
              </a:rPr>
              <a:t>Die </a:t>
            </a:r>
            <a:r>
              <a:rPr lang="de-DE" altLang="de-DE" sz="2000" b="1" dirty="0">
                <a:solidFill>
                  <a:schemeClr val="tx1"/>
                </a:solidFill>
              </a:rPr>
              <a:t>Potenzialanalyse</a:t>
            </a:r>
            <a:r>
              <a:rPr lang="de-DE" altLang="de-DE" sz="2000" dirty="0">
                <a:solidFill>
                  <a:schemeClr val="tx1"/>
                </a:solidFill>
              </a:rPr>
              <a:t> hilft dir dabei herauszufinden, 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was du gut kannst – vielleicht sogar besser, als du bisher dachtest.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5332D37-DA43-4C1B-91D6-7A7CBD730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4" y="101293"/>
            <a:ext cx="4256117" cy="2666671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E11B66A-170E-44ED-9741-6621A1BCD524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10EEE8DB-CA9C-4B4C-A9B8-AFAE3368BF54}"/>
                </a:ext>
              </a:extLst>
            </p:cNvPr>
            <p:cNvCxnSpPr>
              <a:stCxn id="22" idx="4"/>
              <a:endCxn id="16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B85C158-20F1-45E8-8741-ADAB186CC69A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D7E4300-F48F-4C4A-9E27-7BEFEEE281D0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F5650F1-65AE-44E9-B8B0-878AABB363F2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1274F30-953C-4846-8EA4-099752E231F5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89CEE81-F5C9-473E-A844-0C23F41CF29D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11B640C-F134-4F26-AD17-6ED583C67D04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D7E29AD-F56A-491D-89E4-24F97D5EBFF2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5212B5B1-99F9-494B-B1C3-1B6307D7D8C1}"/>
              </a:ext>
            </a:extLst>
          </p:cNvPr>
          <p:cNvSpPr/>
          <p:nvPr/>
        </p:nvSpPr>
        <p:spPr>
          <a:xfrm>
            <a:off x="904427" y="4855998"/>
            <a:ext cx="10515291" cy="643002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Wofür könnte das später hilfreich sein?</a:t>
            </a:r>
          </a:p>
        </p:txBody>
      </p:sp>
    </p:spTree>
    <p:extLst>
      <p:ext uri="{BB962C8B-B14F-4D97-AF65-F5344CB8AC3E}">
        <p14:creationId xmlns:p14="http://schemas.microsoft.com/office/powerpoint/2010/main" val="171677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ABAA04-3ED7-4814-92C2-36B3AF86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2. Schritte zur Berufswahl in Brandenburg</a:t>
            </a:r>
          </a:p>
        </p:txBody>
      </p:sp>
      <p:pic>
        <p:nvPicPr>
          <p:cNvPr id="2" name="kurz_Das Kompetenzmodell in der BO Brandenburg_Untertitel_27072022_">
            <a:hlinkClick r:id="" action="ppaction://media"/>
            <a:extLst>
              <a:ext uri="{FF2B5EF4-FFF2-40B4-BE49-F238E27FC236}">
                <a16:creationId xmlns:a16="http://schemas.microsoft.com/office/drawing/2014/main" id="{97612768-FD6E-4AD6-B26B-67B57C5B41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226" y="1314000"/>
            <a:ext cx="7797549" cy="4386121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ABF139-DEB9-4209-B33B-34C746FFA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B7CF671-9151-48FB-9C46-F4C27F3F94AD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EC8AD3D8-8097-4017-8AD4-52DAF5E48569}"/>
                </a:ext>
              </a:extLst>
            </p:cNvPr>
            <p:cNvCxnSpPr>
              <a:stCxn id="25" idx="4"/>
              <a:endCxn id="19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39239E5-5C9F-4D07-89D6-01CC4AE120CF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6D5262F-8A38-412B-8991-EC6A0F7FF1BA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2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77B18AC-A4FF-4F45-A9C1-6388025E7015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AFB1E32-853B-4576-B3F5-85132C33D4ED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03CB16F-B9E1-4FF8-8406-5A781EF6FD86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07109DE-7FB1-473E-9E4B-1CE39E394621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EED8035-2457-4F22-AE19-008BC23FB45D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02269D7-A0B8-4AF1-B75F-29D6E20942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4"/>
          <a:stretch/>
        </p:blipFill>
        <p:spPr>
          <a:xfrm>
            <a:off x="8706000" y="1819365"/>
            <a:ext cx="2688252" cy="492392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CB78F5-FDC5-4F11-AB75-5B87280E32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6"/>
          <a:stretch/>
        </p:blipFill>
        <p:spPr>
          <a:xfrm>
            <a:off x="1101000" y="1819365"/>
            <a:ext cx="2496133" cy="49239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0A6BBB7-CF69-41EC-A4FA-89FC2C629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5093" y="1061368"/>
            <a:ext cx="1017632" cy="10176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06FB6B1-AFD5-4FA5-B1BF-C73A82DA755A}"/>
              </a:ext>
            </a:extLst>
          </p:cNvPr>
          <p:cNvSpPr txBox="1"/>
          <p:nvPr/>
        </p:nvSpPr>
        <p:spPr>
          <a:xfrm flipH="1">
            <a:off x="10528909" y="440407"/>
            <a:ext cx="117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Video hier ansehen: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F6509F-D8A8-4196-878D-22AA57D28CEE}"/>
              </a:ext>
            </a:extLst>
          </p:cNvPr>
          <p:cNvSpPr/>
          <p:nvPr/>
        </p:nvSpPr>
        <p:spPr>
          <a:xfrm>
            <a:off x="10416000" y="279000"/>
            <a:ext cx="1395819" cy="1935000"/>
          </a:xfrm>
          <a:prstGeom prst="rect">
            <a:avLst/>
          </a:prstGeom>
          <a:noFill/>
          <a:ln>
            <a:solidFill>
              <a:srgbClr val="005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703C2D-84D6-4014-9452-E4F5FBE36041}"/>
              </a:ext>
            </a:extLst>
          </p:cNvPr>
          <p:cNvSpPr/>
          <p:nvPr/>
        </p:nvSpPr>
        <p:spPr>
          <a:xfrm>
            <a:off x="10244181" y="87817"/>
            <a:ext cx="432000" cy="432000"/>
          </a:xfrm>
          <a:prstGeom prst="ellipse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Wiedergeben">
            <a:extLst>
              <a:ext uri="{FF2B5EF4-FFF2-40B4-BE49-F238E27FC236}">
                <a16:creationId xmlns:a16="http://schemas.microsoft.com/office/drawing/2014/main" id="{206EA214-7172-4673-B7F0-4949229DA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1500" y="133207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9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B0FBFF8-627A-4D3A-ABB7-28162F59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3. Was ist Potenzial? 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2020888-A279-45E9-A7C4-386B9443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13" y="1540432"/>
            <a:ext cx="10752667" cy="4498567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Potenziale</a:t>
            </a:r>
            <a:r>
              <a:rPr kumimoji="0" lang="de-DE" altLang="de-DE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= verborgene, (noch) nicht entwickelte </a:t>
            </a: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Kompetenzen</a:t>
            </a:r>
            <a:r>
              <a:rPr kumimoji="0" lang="de-DE" altLang="de-DE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	      = etwas, was noch in dir schlummert.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Kompetenzen</a:t>
            </a:r>
            <a:r>
              <a:rPr kumimoji="0" lang="de-DE" altLang="de-DE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=  bereits entwickelten </a:t>
            </a: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Fähigkeiten</a:t>
            </a:r>
            <a:r>
              <a:rPr kumimoji="0" lang="de-DE" altLang="de-DE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</a:t>
            </a: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also das, was du kannst.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2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2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</a:pPr>
            <a:endParaRPr lang="de-DE" altLang="de-DE" sz="2200" dirty="0">
              <a:solidFill>
                <a:schemeClr val="tx1"/>
              </a:solidFill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</a:pP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Jeder Mensch hat viele verschiedene Kompetenzen – bei der Potenzialanalyse 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</a:pP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kannst du entdecken, </a:t>
            </a: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welche bei dir besonders stark sind.</a:t>
            </a:r>
            <a:endParaRPr lang="de-DE" sz="2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20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880F10-F683-42B0-A731-F261AB384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D8B5004-9E37-4D6E-8B21-939511C8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00" y="4661490"/>
            <a:ext cx="18473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FF82570-86CD-4C5A-8DE2-51B04090098A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DBFE7C14-1650-407F-A6A3-69EE9B2957EE}"/>
                </a:ext>
              </a:extLst>
            </p:cNvPr>
            <p:cNvCxnSpPr>
              <a:stCxn id="26" idx="4"/>
              <a:endCxn id="20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4C5CD65-A450-4C14-B88F-FD28A100E4BF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12E1BD5-8DCC-4037-9093-E357DAF353BC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F0742529-0653-4147-B9C8-28D5ABF75847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3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AB95611-A29C-444C-B708-26A229F2786F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C22B857-C4C3-4812-9AAE-52DEA7A11057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092823A-D8A1-459B-937C-7C2213011D02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7F99769-48BB-49B7-A7A6-8323C43AE644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CD37F5F9-81B3-4BE4-93A4-3BF73BA15DA0}"/>
              </a:ext>
            </a:extLst>
          </p:cNvPr>
          <p:cNvSpPr txBox="1"/>
          <p:nvPr/>
        </p:nvSpPr>
        <p:spPr>
          <a:xfrm>
            <a:off x="5712354" y="2952281"/>
            <a:ext cx="1962447" cy="70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dirty="0">
                <a:solidFill>
                  <a:schemeClr val="bg1"/>
                </a:solidFill>
              </a:rPr>
              <a:t>Methodische</a:t>
            </a:r>
          </a:p>
          <a:p>
            <a:pPr>
              <a:lnSpc>
                <a:spcPts val="2500"/>
              </a:lnSpc>
            </a:pPr>
            <a:r>
              <a:rPr lang="de-DE" dirty="0">
                <a:solidFill>
                  <a:schemeClr val="bg1"/>
                </a:solidFill>
              </a:rPr>
              <a:t>Kompetenz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87B75CD-2598-4391-A018-34DCEA145BDB}"/>
              </a:ext>
            </a:extLst>
          </p:cNvPr>
          <p:cNvGrpSpPr/>
          <p:nvPr/>
        </p:nvGrpSpPr>
        <p:grpSpPr>
          <a:xfrm>
            <a:off x="947203" y="3159000"/>
            <a:ext cx="10626094" cy="1000625"/>
            <a:chOff x="947203" y="2807915"/>
            <a:chExt cx="10626094" cy="1000625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D0A9831-65EE-4DF4-BD58-0B1EFADD3713}"/>
                </a:ext>
              </a:extLst>
            </p:cNvPr>
            <p:cNvSpPr/>
            <p:nvPr/>
          </p:nvSpPr>
          <p:spPr>
            <a:xfrm>
              <a:off x="947203" y="2807915"/>
              <a:ext cx="3213797" cy="1000625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 descr="Herz">
              <a:extLst>
                <a:ext uri="{FF2B5EF4-FFF2-40B4-BE49-F238E27FC236}">
                  <a16:creationId xmlns:a16="http://schemas.microsoft.com/office/drawing/2014/main" id="{90E0E6D3-2A2E-400A-A5B2-8B904704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0413" y="2844000"/>
              <a:ext cx="918000" cy="918000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09D824D-4872-4EBB-B048-83FBD6B90D36}"/>
                </a:ext>
              </a:extLst>
            </p:cNvPr>
            <p:cNvSpPr/>
            <p:nvPr/>
          </p:nvSpPr>
          <p:spPr>
            <a:xfrm>
              <a:off x="4653352" y="2807915"/>
              <a:ext cx="3213797" cy="1000625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98688078-BA55-4DC7-940E-B7471470E647}"/>
                </a:ext>
              </a:extLst>
            </p:cNvPr>
            <p:cNvSpPr/>
            <p:nvPr/>
          </p:nvSpPr>
          <p:spPr>
            <a:xfrm>
              <a:off x="8359500" y="2807915"/>
              <a:ext cx="3213797" cy="1000625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 descr="Bleistift">
              <a:extLst>
                <a:ext uri="{FF2B5EF4-FFF2-40B4-BE49-F238E27FC236}">
                  <a16:creationId xmlns:a16="http://schemas.microsoft.com/office/drawing/2014/main" id="{F204B1BC-F55F-411E-A11E-38FAD8051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53351" y="2844000"/>
              <a:ext cx="918000" cy="918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3F086F1-E272-4A35-9CEE-0D9B25547AC4}"/>
                </a:ext>
              </a:extLst>
            </p:cNvPr>
            <p:cNvSpPr txBox="1"/>
            <p:nvPr/>
          </p:nvSpPr>
          <p:spPr>
            <a:xfrm>
              <a:off x="2052961" y="2952281"/>
              <a:ext cx="1962447" cy="70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Soziale</a:t>
              </a:r>
            </a:p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Kompetenz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35014F3-BCF6-4AE2-ADCD-41D97828B420}"/>
                </a:ext>
              </a:extLst>
            </p:cNvPr>
            <p:cNvSpPr txBox="1"/>
            <p:nvPr/>
          </p:nvSpPr>
          <p:spPr>
            <a:xfrm>
              <a:off x="5712354" y="2953989"/>
              <a:ext cx="1962447" cy="70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Methodische</a:t>
              </a:r>
            </a:p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Kompetenz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B40327E0-C303-476E-B2CD-E98B6E4DA85A}"/>
                </a:ext>
              </a:extLst>
            </p:cNvPr>
            <p:cNvSpPr txBox="1"/>
            <p:nvPr/>
          </p:nvSpPr>
          <p:spPr>
            <a:xfrm>
              <a:off x="9459630" y="2923805"/>
              <a:ext cx="1962447" cy="70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Personale</a:t>
              </a:r>
            </a:p>
            <a:p>
              <a:pPr>
                <a:lnSpc>
                  <a:spcPts val="2500"/>
                </a:lnSpc>
              </a:pPr>
              <a:r>
                <a:rPr lang="de-DE" dirty="0">
                  <a:solidFill>
                    <a:schemeClr val="bg1"/>
                  </a:solidFill>
                </a:rPr>
                <a:t>Kompetenz</a:t>
              </a:r>
            </a:p>
          </p:txBody>
        </p:sp>
      </p:grpSp>
      <p:pic>
        <p:nvPicPr>
          <p:cNvPr id="10" name="Grafik 9" descr="Kopf mit Zahnrädern mit einfarbiger Füllung">
            <a:extLst>
              <a:ext uri="{FF2B5EF4-FFF2-40B4-BE49-F238E27FC236}">
                <a16:creationId xmlns:a16="http://schemas.microsoft.com/office/drawing/2014/main" id="{65AFC472-4BB6-4EC9-8F49-313C9C156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39688" y="320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3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BAEA5AC-0F61-4D8D-994F-84BE96F3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Kleine Übung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35C4EB3-6F9E-42F4-9B53-54632692A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9" y="2114213"/>
            <a:ext cx="10752667" cy="4014787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Wenn du eine Superkraft hättest, welche wäre das?</a:t>
            </a: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3885E3-E121-448C-87B6-CCB57B5DD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B006ED7-5DB5-43FD-8B12-AE784D29F26C}"/>
              </a:ext>
            </a:extLst>
          </p:cNvPr>
          <p:cNvSpPr/>
          <p:nvPr/>
        </p:nvSpPr>
        <p:spPr>
          <a:xfrm>
            <a:off x="1707882" y="3246647"/>
            <a:ext cx="4185000" cy="9000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Unsichtbar sein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7876277-C1B1-4FF8-B2E7-6871F97C78DA}"/>
              </a:ext>
            </a:extLst>
          </p:cNvPr>
          <p:cNvSpPr/>
          <p:nvPr/>
        </p:nvSpPr>
        <p:spPr>
          <a:xfrm>
            <a:off x="1707882" y="4589213"/>
            <a:ext cx="4185000" cy="9000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Superstark sein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76F6617-1696-473B-884C-B41C071163B2}"/>
              </a:ext>
            </a:extLst>
          </p:cNvPr>
          <p:cNvSpPr/>
          <p:nvPr/>
        </p:nvSpPr>
        <p:spPr>
          <a:xfrm>
            <a:off x="6321000" y="3239213"/>
            <a:ext cx="4185000" cy="9000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Gedanken lesen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32F739-B4F5-435F-85DF-929097A49136}"/>
              </a:ext>
            </a:extLst>
          </p:cNvPr>
          <p:cNvSpPr/>
          <p:nvPr/>
        </p:nvSpPr>
        <p:spPr>
          <a:xfrm>
            <a:off x="6321000" y="4589213"/>
            <a:ext cx="4185000" cy="9000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Fliegen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D0859D4-F7A1-40EB-B424-1C13072F6832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E25CCE91-A8EE-41A5-A189-108E281E33D1}"/>
                </a:ext>
              </a:extLst>
            </p:cNvPr>
            <p:cNvCxnSpPr>
              <a:stCxn id="27" idx="4"/>
              <a:endCxn id="21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77D8FB9-A28D-4E74-98E8-DCC35B6FBD8A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80B6F24-7EED-4E30-BEA2-708640B9D6EF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76C4B88-8F67-48F4-8F1D-C42C707B1A88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3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B89B06A-B790-46EB-8863-80E1A47856C6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8676A58-74D7-4D22-8372-ABA47A8BF4D6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A2416C1-8884-4393-93C5-356B355ADFED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5C52BBC-4659-4C9D-8428-12E14FDECD1B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C8CCA22C-857D-4898-926F-DCA220C2A76C}"/>
              </a:ext>
            </a:extLst>
          </p:cNvPr>
          <p:cNvSpPr/>
          <p:nvPr/>
        </p:nvSpPr>
        <p:spPr>
          <a:xfrm>
            <a:off x="8632633" y="234000"/>
            <a:ext cx="2695929" cy="1581097"/>
          </a:xfrm>
          <a:prstGeom prst="ellipse">
            <a:avLst/>
          </a:prstGeom>
          <a:solidFill>
            <a:srgbClr val="0055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596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82D2897-E796-44A8-AE45-FC98A9D84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31096" r="13915" b="24877"/>
          <a:stretch/>
        </p:blipFill>
        <p:spPr>
          <a:xfrm>
            <a:off x="8391000" y="389137"/>
            <a:ext cx="3182368" cy="20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4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BF75BC-2FFD-42CC-B98C-6D0B6C4C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09" y="537911"/>
            <a:ext cx="10768596" cy="720725"/>
          </a:xfrm>
        </p:spPr>
        <p:txBody>
          <a:bodyPr/>
          <a:lstStyle/>
          <a:p>
            <a:r>
              <a:rPr lang="de-DE" sz="2800" dirty="0"/>
              <a:t>4. Was passiert bei der Potenzialanalyse?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781D24-3F50-4A8D-8727-27A4D9CF6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09" y="1449000"/>
            <a:ext cx="10752667" cy="4014787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Das ist wie ein kleiner "Check", bei dem du </a:t>
            </a:r>
            <a:r>
              <a:rPr kumimoji="0" lang="de-DE" altLang="de-DE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verschiedene Aufgaben </a:t>
            </a: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machst – zum Beispiel:</a:t>
            </a:r>
          </a:p>
          <a:p>
            <a:pPr marL="0" indent="0">
              <a:buNone/>
            </a:pPr>
            <a:r>
              <a:rPr lang="de-DE" altLang="de-DE" sz="2200" dirty="0">
                <a:solidFill>
                  <a:schemeClr val="tx1"/>
                </a:solidFill>
              </a:rPr>
              <a:t>etwas bauen oder planen, in einer Gruppe zusammenarbeiten, dich gut konzentrieren oder Lösungen finden.</a:t>
            </a:r>
          </a:p>
          <a:p>
            <a:pPr marL="0" indent="0">
              <a:buNone/>
            </a:pPr>
            <a:endParaRPr lang="de-DE" altLang="de-DE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altLang="de-DE" sz="2200" dirty="0">
                <a:solidFill>
                  <a:schemeClr val="tx1"/>
                </a:solidFill>
              </a:rPr>
              <a:t>Außerdem machen wir folgendes: </a:t>
            </a:r>
          </a:p>
          <a:p>
            <a:r>
              <a:rPr lang="de-DE" sz="2200" b="1" dirty="0">
                <a:solidFill>
                  <a:schemeClr val="tx1"/>
                </a:solidFill>
              </a:rPr>
              <a:t>Einzel- und Gruppenaufgaben</a:t>
            </a:r>
          </a:p>
          <a:p>
            <a:r>
              <a:rPr lang="de-DE" sz="2200" b="1" dirty="0">
                <a:solidFill>
                  <a:schemeClr val="tx1"/>
                </a:solidFill>
              </a:rPr>
              <a:t>Fragebögen</a:t>
            </a:r>
            <a:r>
              <a:rPr lang="de-DE" sz="2200" dirty="0">
                <a:solidFill>
                  <a:schemeClr val="tx1"/>
                </a:solidFill>
              </a:rPr>
              <a:t> zu deinen Interessen</a:t>
            </a:r>
          </a:p>
          <a:p>
            <a:r>
              <a:rPr lang="de-DE" sz="2200" b="1" dirty="0">
                <a:solidFill>
                  <a:schemeClr val="tx1"/>
                </a:solidFill>
              </a:rPr>
              <a:t>Beobachtungen</a:t>
            </a:r>
            <a:r>
              <a:rPr lang="de-DE" sz="2200" dirty="0">
                <a:solidFill>
                  <a:schemeClr val="tx1"/>
                </a:solidFill>
              </a:rPr>
              <a:t> durch Fachleute</a:t>
            </a:r>
          </a:p>
          <a:p>
            <a:r>
              <a:rPr lang="de-DE" sz="2200" b="1" dirty="0">
                <a:solidFill>
                  <a:schemeClr val="tx1"/>
                </a:solidFill>
              </a:rPr>
              <a:t>Gespräche</a:t>
            </a:r>
            <a:r>
              <a:rPr lang="de-DE" sz="2200" dirty="0">
                <a:solidFill>
                  <a:schemeClr val="tx1"/>
                </a:solidFill>
              </a:rPr>
              <a:t> über Stärken</a:t>
            </a:r>
          </a:p>
          <a:p>
            <a:endParaRPr lang="de-DE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200" dirty="0">
                <a:solidFill>
                  <a:schemeClr val="tx1"/>
                </a:solidFill>
              </a:rPr>
              <a:t>Alle Aufgaben sind machbar. Es geht nicht um richtig oder falsch.</a:t>
            </a:r>
          </a:p>
          <a:p>
            <a:endParaRPr lang="de-DE" sz="2000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A0AC17-F3F2-48EE-90D5-C1AE01E6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165946-3BD5-479D-960B-3B1DF39EB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0" y="2664000"/>
            <a:ext cx="4874191" cy="2437096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DF87768-AF85-487C-A23F-C7AC6991551A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ECBDFA09-3A0F-40CD-A25E-E33AE4BBD5CE}"/>
                </a:ext>
              </a:extLst>
            </p:cNvPr>
            <p:cNvCxnSpPr>
              <a:stCxn id="26" idx="4"/>
              <a:endCxn id="20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83A778D-619D-4043-8072-75DC40C02A0B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7CEC920-663D-4377-9AC2-C02CA02FFB79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102729C-D027-49FB-8CF2-56B2AB55AAFE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E34B419-84BC-4735-96FF-D0F1001EBED2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4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04C7D17-92E6-4F30-B531-53807635D917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5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F654C53-CF65-4835-804E-FD147EC5BB81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5495DD2-B2DD-494C-B350-29FFA2DFD4B2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152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67647E-25C5-44FE-8768-6B12513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5. Wie läuft der Tag ab?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479766-2060-4829-BED1-95A635132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FE575E6-6B3E-482C-9029-F48F790C8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429049"/>
              </p:ext>
            </p:extLst>
          </p:nvPr>
        </p:nvGraphicFramePr>
        <p:xfrm>
          <a:off x="814918" y="1584001"/>
          <a:ext cx="10768596" cy="328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B88A511-DF4B-43FD-92E2-31981C173F8C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37FDFDA-57F1-474A-974D-98A9A516A0BB}"/>
                </a:ext>
              </a:extLst>
            </p:cNvPr>
            <p:cNvCxnSpPr>
              <a:stCxn id="26" idx="4"/>
              <a:endCxn id="20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33AB9B4-8738-4637-A67A-B98C9AFF3377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EE79BAC-B3F6-46A8-B29C-0EFF9C6F5D6D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833FDC0-E851-4B26-B20B-37808AF5B002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AEEC39F-324F-465D-A701-4706476DF5C4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AF867F2-A2E6-4FD9-8BB4-62A98D81FEB9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5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AE1EAB-E814-444E-A40F-FB927C2F6526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CC8F17-A5EB-4761-953B-DE1E488918E5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160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67647E-25C5-44FE-8768-6B12513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9" y="537910"/>
            <a:ext cx="10768596" cy="720725"/>
          </a:xfrm>
        </p:spPr>
        <p:txBody>
          <a:bodyPr/>
          <a:lstStyle/>
          <a:p>
            <a:r>
              <a:rPr lang="de-DE" sz="2800" dirty="0"/>
              <a:t>5. Wie läuft der Tag ab?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479766-2060-4829-BED1-95A635132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6C3247C-954F-42BD-8B8D-3FC96AA8F475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B88A511-DF4B-43FD-92E2-31981C173F8C}"/>
              </a:ext>
            </a:extLst>
          </p:cNvPr>
          <p:cNvGrpSpPr/>
          <p:nvPr/>
        </p:nvGrpSpPr>
        <p:grpSpPr>
          <a:xfrm>
            <a:off x="226615" y="718273"/>
            <a:ext cx="362017" cy="5117027"/>
            <a:chOff x="226615" y="718273"/>
            <a:chExt cx="362017" cy="5117027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37FDFDA-57F1-474A-974D-98A9A516A0BB}"/>
                </a:ext>
              </a:extLst>
            </p:cNvPr>
            <p:cNvCxnSpPr>
              <a:stCxn id="26" idx="4"/>
              <a:endCxn id="20" idx="0"/>
            </p:cNvCxnSpPr>
            <p:nvPr/>
          </p:nvCxnSpPr>
          <p:spPr>
            <a:xfrm flipH="1" flipV="1">
              <a:off x="406615" y="718273"/>
              <a:ext cx="2017" cy="511702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33AB9B4-8738-4637-A67A-B98C9AFF3377}"/>
                </a:ext>
              </a:extLst>
            </p:cNvPr>
            <p:cNvSpPr/>
            <p:nvPr/>
          </p:nvSpPr>
          <p:spPr>
            <a:xfrm>
              <a:off x="226615" y="71827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1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EE79BAC-B3F6-46A8-B29C-0EFF9C6F5D6D}"/>
                </a:ext>
              </a:extLst>
            </p:cNvPr>
            <p:cNvSpPr/>
            <p:nvPr/>
          </p:nvSpPr>
          <p:spPr>
            <a:xfrm>
              <a:off x="228632" y="151111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2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833FDC0-E851-4B26-B20B-37808AF5B002}"/>
                </a:ext>
              </a:extLst>
            </p:cNvPr>
            <p:cNvSpPr/>
            <p:nvPr/>
          </p:nvSpPr>
          <p:spPr>
            <a:xfrm>
              <a:off x="228632" y="230394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3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AEEC39F-324F-465D-A701-4706476DF5C4}"/>
                </a:ext>
              </a:extLst>
            </p:cNvPr>
            <p:cNvSpPr/>
            <p:nvPr/>
          </p:nvSpPr>
          <p:spPr>
            <a:xfrm>
              <a:off x="228632" y="309678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4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AF867F2-A2E6-4FD9-8BB4-62A98D81FEB9}"/>
                </a:ext>
              </a:extLst>
            </p:cNvPr>
            <p:cNvSpPr/>
            <p:nvPr/>
          </p:nvSpPr>
          <p:spPr>
            <a:xfrm>
              <a:off x="228632" y="3889625"/>
              <a:ext cx="360000" cy="3600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5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AE1EAB-E814-444E-A40F-FB927C2F6526}"/>
                </a:ext>
              </a:extLst>
            </p:cNvPr>
            <p:cNvSpPr/>
            <p:nvPr/>
          </p:nvSpPr>
          <p:spPr>
            <a:xfrm>
              <a:off x="228632" y="46824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6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CC8F17-A5EB-4761-953B-DE1E488918E5}"/>
                </a:ext>
              </a:extLst>
            </p:cNvPr>
            <p:cNvSpPr/>
            <p:nvPr/>
          </p:nvSpPr>
          <p:spPr>
            <a:xfrm>
              <a:off x="228632" y="54753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>
                  <a:solidFill>
                    <a:srgbClr val="005596"/>
                  </a:solidFill>
                </a:rPr>
                <a:t>7</a:t>
              </a:r>
            </a:p>
          </p:txBody>
        </p:sp>
      </p:grp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DE274D8B-6358-4E90-9773-F30C59AB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449000"/>
            <a:ext cx="10752667" cy="4014787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8:00 Uhr	- Begrüßung, Orientierung, Gruppeneinteilung</a:t>
            </a:r>
          </a:p>
          <a:p>
            <a:r>
              <a:rPr lang="de-DE" dirty="0">
                <a:solidFill>
                  <a:schemeClr val="tx1"/>
                </a:solidFill>
              </a:rPr>
              <a:t>8:30 Uhr - Gruppenaufgaben mit kleinen Pausen (á 45 Min.)</a:t>
            </a:r>
          </a:p>
          <a:p>
            <a:r>
              <a:rPr lang="de-DE" dirty="0">
                <a:solidFill>
                  <a:schemeClr val="tx1"/>
                </a:solidFill>
              </a:rPr>
              <a:t>12:00 Uhr - Mittagspause</a:t>
            </a:r>
          </a:p>
          <a:p>
            <a:r>
              <a:rPr lang="de-DE" dirty="0">
                <a:solidFill>
                  <a:schemeClr val="tx1"/>
                </a:solidFill>
              </a:rPr>
              <a:t>12:30 Uhr - Einzelaufgaben und Interessenstest</a:t>
            </a:r>
          </a:p>
          <a:p>
            <a:r>
              <a:rPr lang="de-DE" dirty="0">
                <a:solidFill>
                  <a:schemeClr val="tx1"/>
                </a:solidFill>
              </a:rPr>
              <a:t>14:00 Uhr - Verabschiedung</a:t>
            </a:r>
          </a:p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FB647C8-DA44-4254-A407-019E892EC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00" y="2483949"/>
            <a:ext cx="4520808" cy="45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chuelerfirmen_gruen02">
  <a:themeElements>
    <a:clrScheme name="Benutzerdefinier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808080"/>
      </a:folHlink>
    </a:clrScheme>
    <a:fontScheme name="kob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ob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b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b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b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b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b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b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chuelerfirmen_gruen.pot [Schreibgeschützt] [Kompatibilitätsmodus]" id="{D0672243-1763-4DE7-ACC4-59A0BA02D85E}" vid="{79F56D46-9974-4C43-9E39-EB2AB152181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18A7FE1-A2D7-4857-BBAA-A4F722A6A421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1089</Words>
  <Application>Microsoft Office PowerPoint</Application>
  <PresentationFormat>Breitbild</PresentationFormat>
  <Paragraphs>272</Paragraphs>
  <Slides>15</Slides>
  <Notes>15</Notes>
  <HiddenSlides>2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Lucida Sans</vt:lpstr>
      <vt:lpstr>schuelerfirmen_gruen02</vt:lpstr>
      <vt:lpstr>Was ist die Potenzialanalyse? [Name Maßnahmeträger]</vt:lpstr>
      <vt:lpstr>Was machen wir heute?</vt:lpstr>
      <vt:lpstr>PowerPoint-Präsentation</vt:lpstr>
      <vt:lpstr>2. Schritte zur Berufswahl in Brandenburg</vt:lpstr>
      <vt:lpstr>3. Was ist Potenzial? </vt:lpstr>
      <vt:lpstr>Kleine Übung</vt:lpstr>
      <vt:lpstr>4. Was passiert bei der Potenzialanalyse?</vt:lpstr>
      <vt:lpstr>5. Wie läuft der Tag ab?</vt:lpstr>
      <vt:lpstr>5. Wie läuft der Tag ab?</vt:lpstr>
      <vt:lpstr>5. Wie läuft der Tag ab?</vt:lpstr>
      <vt:lpstr>6. So kannst du dich vorbereiten</vt:lpstr>
      <vt:lpstr>7. Was passiert danach?</vt:lpstr>
      <vt:lpstr>Kurze Übung</vt:lpstr>
      <vt:lpstr>Kurze Übung</vt:lpstr>
      <vt:lpstr>Danke fürs Zuhören und  viel Spaß bei deiner Potenzialanalyse! </vt:lpstr>
    </vt:vector>
  </TitlesOfParts>
  <Company>kobra.net, Projektstelle PAB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Projektstelle Potenzialanalyse Brandenburg</dc:title>
  <dc:creator>Jessica Messerschmidt</dc:creator>
  <cp:keywords>Potenzialanalyse, Talente, Neigungen, Berufsorientierung, Brandenburg, Sekundarstufe 1, Stärken, Kompetenzen, soziale, methodische, personale, kobra,</cp:keywords>
  <cp:lastModifiedBy>Juliane Heufelder</cp:lastModifiedBy>
  <cp:revision>604</cp:revision>
  <cp:lastPrinted>2024-09-09T07:56:02Z</cp:lastPrinted>
  <dcterms:created xsi:type="dcterms:W3CDTF">2017-01-05T14:01:53Z</dcterms:created>
  <dcterms:modified xsi:type="dcterms:W3CDTF">2025-10-29T09:56:32Z</dcterms:modified>
</cp:coreProperties>
</file>